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</p:sldMasterIdLst>
  <p:sldIdLst>
    <p:sldId id="256" r:id="rId2"/>
    <p:sldId id="283" r:id="rId3"/>
    <p:sldId id="257" r:id="rId4"/>
    <p:sldId id="324" r:id="rId5"/>
    <p:sldId id="325" r:id="rId6"/>
    <p:sldId id="326" r:id="rId7"/>
    <p:sldId id="258" r:id="rId8"/>
    <p:sldId id="259" r:id="rId9"/>
    <p:sldId id="261" r:id="rId10"/>
    <p:sldId id="262" r:id="rId11"/>
    <p:sldId id="263" r:id="rId12"/>
    <p:sldId id="260" r:id="rId13"/>
    <p:sldId id="264" r:id="rId14"/>
    <p:sldId id="268" r:id="rId15"/>
    <p:sldId id="269" r:id="rId16"/>
    <p:sldId id="270" r:id="rId17"/>
    <p:sldId id="327" r:id="rId18"/>
    <p:sldId id="328" r:id="rId19"/>
    <p:sldId id="282" r:id="rId20"/>
    <p:sldId id="271" r:id="rId21"/>
    <p:sldId id="272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26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3" r:id="rId67"/>
    <p:sldId id="322" r:id="rId68"/>
    <p:sldId id="267" r:id="rId69"/>
    <p:sldId id="330" r:id="rId70"/>
    <p:sldId id="329" r:id="rId71"/>
    <p:sldId id="331" r:id="rId72"/>
    <p:sldId id="332" r:id="rId73"/>
    <p:sldId id="333" r:id="rId74"/>
    <p:sldId id="341" r:id="rId75"/>
    <p:sldId id="334" r:id="rId76"/>
    <p:sldId id="340" r:id="rId77"/>
    <p:sldId id="335" r:id="rId78"/>
    <p:sldId id="336" r:id="rId79"/>
    <p:sldId id="337" r:id="rId80"/>
    <p:sldId id="338" r:id="rId81"/>
    <p:sldId id="339" r:id="rId8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284"/>
    <p:restoredTop sz="94626"/>
  </p:normalViewPr>
  <p:slideViewPr>
    <p:cSldViewPr snapToGrid="0" snapToObjects="1">
      <p:cViewPr varScale="1">
        <p:scale>
          <a:sx n="87" d="100"/>
          <a:sy n="87" d="100"/>
        </p:scale>
        <p:origin x="208" y="10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D9F2D-411E-A44B-99E5-D63692ECF28E}" type="datetimeFigureOut">
              <a:rPr lang="en-US" smtClean="0"/>
              <a:t>1/23/19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DAEC9-3566-0244-B437-A99FCB5952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3368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D9F2D-411E-A44B-99E5-D63692ECF28E}" type="datetimeFigureOut">
              <a:rPr lang="en-US" smtClean="0"/>
              <a:t>1/23/19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DAEC9-3566-0244-B437-A99FCB5952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111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D9F2D-411E-A44B-99E5-D63692ECF28E}" type="datetimeFigureOut">
              <a:rPr lang="en-US" smtClean="0"/>
              <a:t>1/23/19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DAEC9-3566-0244-B437-A99FCB5952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52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D9F2D-411E-A44B-99E5-D63692ECF28E}" type="datetimeFigureOut">
              <a:rPr lang="en-US" smtClean="0"/>
              <a:t>1/23/19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DAEC9-3566-0244-B437-A99FCB5952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8197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D9F2D-411E-A44B-99E5-D63692ECF28E}" type="datetimeFigureOut">
              <a:rPr lang="en-US" smtClean="0"/>
              <a:t>1/23/19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DAEC9-3566-0244-B437-A99FCB5952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746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D9F2D-411E-A44B-99E5-D63692ECF28E}" type="datetimeFigureOut">
              <a:rPr lang="en-US" smtClean="0"/>
              <a:t>1/23/19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DAEC9-3566-0244-B437-A99FCB5952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9158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D9F2D-411E-A44B-99E5-D63692ECF28E}" type="datetimeFigureOut">
              <a:rPr lang="en-US" smtClean="0"/>
              <a:t>1/23/19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DAEC9-3566-0244-B437-A99FCB5952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5471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D9F2D-411E-A44B-99E5-D63692ECF28E}" type="datetimeFigureOut">
              <a:rPr lang="en-US" smtClean="0"/>
              <a:t>1/23/19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DAEC9-3566-0244-B437-A99FCB5952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6687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D9F2D-411E-A44B-99E5-D63692ECF28E}" type="datetimeFigureOut">
              <a:rPr lang="en-US" smtClean="0"/>
              <a:t>1/23/19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DAEC9-3566-0244-B437-A99FCB5952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6081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D9F2D-411E-A44B-99E5-D63692ECF28E}" type="datetimeFigureOut">
              <a:rPr lang="en-US" smtClean="0"/>
              <a:t>1/23/19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DAEC9-3566-0244-B437-A99FCB5952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0725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D9F2D-411E-A44B-99E5-D63692ECF28E}" type="datetimeFigureOut">
              <a:rPr lang="en-US" smtClean="0"/>
              <a:t>1/23/19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DAEC9-3566-0244-B437-A99FCB5952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9374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3D9F2D-411E-A44B-99E5-D63692ECF28E}" type="datetimeFigureOut">
              <a:rPr lang="en-US" smtClean="0"/>
              <a:t>1/23/19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7DAEC9-3566-0244-B437-A99FCB5952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22647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tif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7CC5BA-3ACA-7145-BA1B-F8C3CCB9597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Slides for Basic Image Analysis in Python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94BA64-1F08-C644-8A7F-992AA9B641C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David </a:t>
            </a:r>
            <a:r>
              <a:rPr lang="en-US" dirty="0" err="1"/>
              <a:t>Mellert</a:t>
            </a:r>
            <a:r>
              <a:rPr lang="en-US" dirty="0"/>
              <a:t>, PhD</a:t>
            </a:r>
          </a:p>
        </p:txBody>
      </p:sp>
    </p:spTree>
    <p:extLst>
      <p:ext uri="{BB962C8B-B14F-4D97-AF65-F5344CB8AC3E}">
        <p14:creationId xmlns:p14="http://schemas.microsoft.com/office/powerpoint/2010/main" val="25669860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6150D657-1F93-CC4D-B3AF-82532F61588D}"/>
              </a:ext>
            </a:extLst>
          </p:cNvPr>
          <p:cNvGrpSpPr/>
          <p:nvPr/>
        </p:nvGrpSpPr>
        <p:grpSpPr>
          <a:xfrm>
            <a:off x="3877112" y="2311637"/>
            <a:ext cx="2194560" cy="1463040"/>
            <a:chOff x="7061200" y="2136914"/>
            <a:chExt cx="2194560" cy="1463040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427AFD6B-4AF1-7649-8DE3-5ABD236759DB}"/>
                </a:ext>
              </a:extLst>
            </p:cNvPr>
            <p:cNvGrpSpPr/>
            <p:nvPr/>
          </p:nvGrpSpPr>
          <p:grpSpPr>
            <a:xfrm>
              <a:off x="7061200" y="2136914"/>
              <a:ext cx="2194560" cy="1463040"/>
              <a:chOff x="5811520" y="3488194"/>
              <a:chExt cx="2194560" cy="1463040"/>
            </a:xfrm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F7D9FBED-0A5F-D941-BB8F-AF80089ACD88}"/>
                  </a:ext>
                </a:extLst>
              </p:cNvPr>
              <p:cNvSpPr/>
              <p:nvPr/>
            </p:nvSpPr>
            <p:spPr>
              <a:xfrm>
                <a:off x="5811520" y="3488194"/>
                <a:ext cx="731520" cy="73152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99FACEAC-0C72-DC4D-A4D3-F01D409E587D}"/>
                  </a:ext>
                </a:extLst>
              </p:cNvPr>
              <p:cNvSpPr/>
              <p:nvPr/>
            </p:nvSpPr>
            <p:spPr>
              <a:xfrm>
                <a:off x="6543040" y="3488194"/>
                <a:ext cx="731520" cy="73152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1058CA11-34D3-6545-A8FB-4526D567C24A}"/>
                  </a:ext>
                </a:extLst>
              </p:cNvPr>
              <p:cNvSpPr/>
              <p:nvPr/>
            </p:nvSpPr>
            <p:spPr>
              <a:xfrm>
                <a:off x="7274560" y="3488194"/>
                <a:ext cx="731520" cy="73152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27FA279C-19BF-C64D-9D1D-69E01972D16E}"/>
                  </a:ext>
                </a:extLst>
              </p:cNvPr>
              <p:cNvSpPr/>
              <p:nvPr/>
            </p:nvSpPr>
            <p:spPr>
              <a:xfrm>
                <a:off x="5811520" y="4219714"/>
                <a:ext cx="731520" cy="73152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3C6F989C-0D3A-2345-B2EF-DB23A5822381}"/>
                  </a:ext>
                </a:extLst>
              </p:cNvPr>
              <p:cNvSpPr/>
              <p:nvPr/>
            </p:nvSpPr>
            <p:spPr>
              <a:xfrm>
                <a:off x="6543040" y="4219714"/>
                <a:ext cx="731520" cy="73152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EA0DD748-A3F5-A44E-904D-F4CD98D013A0}"/>
                  </a:ext>
                </a:extLst>
              </p:cNvPr>
              <p:cNvSpPr/>
              <p:nvPr/>
            </p:nvSpPr>
            <p:spPr>
              <a:xfrm>
                <a:off x="7274560" y="4219714"/>
                <a:ext cx="731520" cy="73152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AF43064-EFBD-FA46-AC9F-0054D3B1A989}"/>
                </a:ext>
              </a:extLst>
            </p:cNvPr>
            <p:cNvSpPr txBox="1"/>
            <p:nvPr/>
          </p:nvSpPr>
          <p:spPr>
            <a:xfrm>
              <a:off x="7217608" y="2192461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4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753B1ECD-678E-074C-B875-CFF3B4CC73D2}"/>
                </a:ext>
              </a:extLst>
            </p:cNvPr>
            <p:cNvSpPr txBox="1"/>
            <p:nvPr/>
          </p:nvSpPr>
          <p:spPr>
            <a:xfrm>
              <a:off x="7949128" y="2192461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6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CE236E9-C27E-2F40-BBFC-A07ADF7B35A1}"/>
                </a:ext>
              </a:extLst>
            </p:cNvPr>
            <p:cNvSpPr txBox="1"/>
            <p:nvPr/>
          </p:nvSpPr>
          <p:spPr>
            <a:xfrm>
              <a:off x="8697892" y="2192461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1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B2471B1-2F0D-BE43-817B-E596C1C69EF6}"/>
                </a:ext>
              </a:extLst>
            </p:cNvPr>
            <p:cNvSpPr txBox="1"/>
            <p:nvPr/>
          </p:nvSpPr>
          <p:spPr>
            <a:xfrm>
              <a:off x="7217608" y="2911028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8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9FE8A43-44AC-1847-86AB-FE18E2B90FEE}"/>
                </a:ext>
              </a:extLst>
            </p:cNvPr>
            <p:cNvSpPr txBox="1"/>
            <p:nvPr/>
          </p:nvSpPr>
          <p:spPr>
            <a:xfrm>
              <a:off x="7949128" y="2911028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9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FB3EC7B-BBC9-3240-8E96-0F13AE4E4ED1}"/>
                </a:ext>
              </a:extLst>
            </p:cNvPr>
            <p:cNvSpPr txBox="1"/>
            <p:nvPr/>
          </p:nvSpPr>
          <p:spPr>
            <a:xfrm>
              <a:off x="8697892" y="2911028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3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C1152480-0209-2145-934B-61D4EDE0CCCD}"/>
              </a:ext>
            </a:extLst>
          </p:cNvPr>
          <p:cNvGrpSpPr/>
          <p:nvPr/>
        </p:nvGrpSpPr>
        <p:grpSpPr>
          <a:xfrm>
            <a:off x="3430072" y="2839908"/>
            <a:ext cx="2194560" cy="1463040"/>
            <a:chOff x="7600612" y="4331474"/>
            <a:chExt cx="2194560" cy="1463040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E1905B11-6411-BD4C-A548-4140F65CEFE3}"/>
                </a:ext>
              </a:extLst>
            </p:cNvPr>
            <p:cNvGrpSpPr/>
            <p:nvPr/>
          </p:nvGrpSpPr>
          <p:grpSpPr>
            <a:xfrm>
              <a:off x="7600612" y="4331474"/>
              <a:ext cx="2194560" cy="1463040"/>
              <a:chOff x="5811520" y="3488194"/>
              <a:chExt cx="2194560" cy="1463040"/>
            </a:xfrm>
            <a:solidFill>
              <a:schemeClr val="bg1"/>
            </a:solidFill>
          </p:grpSpPr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C921BD7B-6C5C-7748-88B5-914D4EF37998}"/>
                  </a:ext>
                </a:extLst>
              </p:cNvPr>
              <p:cNvSpPr/>
              <p:nvPr/>
            </p:nvSpPr>
            <p:spPr>
              <a:xfrm>
                <a:off x="5811520" y="3488194"/>
                <a:ext cx="731520" cy="731520"/>
              </a:xfrm>
              <a:prstGeom prst="rect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015C6EBD-AD0D-4D42-9FBF-8F30842BB5CC}"/>
                  </a:ext>
                </a:extLst>
              </p:cNvPr>
              <p:cNvSpPr/>
              <p:nvPr/>
            </p:nvSpPr>
            <p:spPr>
              <a:xfrm>
                <a:off x="6543040" y="3488194"/>
                <a:ext cx="731520" cy="731520"/>
              </a:xfrm>
              <a:prstGeom prst="rect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F7362B71-2349-B143-97BD-64DA78534C8C}"/>
                  </a:ext>
                </a:extLst>
              </p:cNvPr>
              <p:cNvSpPr/>
              <p:nvPr/>
            </p:nvSpPr>
            <p:spPr>
              <a:xfrm>
                <a:off x="5811520" y="4219714"/>
                <a:ext cx="731520" cy="731520"/>
              </a:xfrm>
              <a:prstGeom prst="rect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3267498C-CAF4-C040-8940-A29498EB162F}"/>
                  </a:ext>
                </a:extLst>
              </p:cNvPr>
              <p:cNvSpPr/>
              <p:nvPr/>
            </p:nvSpPr>
            <p:spPr>
              <a:xfrm>
                <a:off x="6543040" y="4219714"/>
                <a:ext cx="731520" cy="731520"/>
              </a:xfrm>
              <a:prstGeom prst="rect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91DEF15A-94E3-0C40-9F6F-44EA1DF8FA59}"/>
                  </a:ext>
                </a:extLst>
              </p:cNvPr>
              <p:cNvSpPr/>
              <p:nvPr/>
            </p:nvSpPr>
            <p:spPr>
              <a:xfrm>
                <a:off x="7274560" y="4219714"/>
                <a:ext cx="731520" cy="731520"/>
              </a:xfrm>
              <a:prstGeom prst="rect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796F2148-56DC-8240-9959-0C1D32AEE940}"/>
                  </a:ext>
                </a:extLst>
              </p:cNvPr>
              <p:cNvSpPr/>
              <p:nvPr/>
            </p:nvSpPr>
            <p:spPr>
              <a:xfrm>
                <a:off x="7274560" y="3488194"/>
                <a:ext cx="731520" cy="731520"/>
              </a:xfrm>
              <a:prstGeom prst="rect">
                <a:avLst/>
              </a:prstGeom>
              <a:grp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16601708-CA90-1047-AC13-546D4936B2BC}"/>
                </a:ext>
              </a:extLst>
            </p:cNvPr>
            <p:cNvSpPr txBox="1"/>
            <p:nvPr/>
          </p:nvSpPr>
          <p:spPr>
            <a:xfrm>
              <a:off x="7757020" y="4387021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3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F87E00A5-67E4-644E-A577-9150222FABB1}"/>
                </a:ext>
              </a:extLst>
            </p:cNvPr>
            <p:cNvSpPr txBox="1"/>
            <p:nvPr/>
          </p:nvSpPr>
          <p:spPr>
            <a:xfrm>
              <a:off x="8488540" y="4387021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6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33EC649A-ED57-F34E-A84D-014E0E5772DB}"/>
                </a:ext>
              </a:extLst>
            </p:cNvPr>
            <p:cNvSpPr txBox="1"/>
            <p:nvPr/>
          </p:nvSpPr>
          <p:spPr>
            <a:xfrm>
              <a:off x="9237304" y="4387021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1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9D3FCA56-C99D-1A44-8856-2081E7CD0EF3}"/>
                </a:ext>
              </a:extLst>
            </p:cNvPr>
            <p:cNvSpPr txBox="1"/>
            <p:nvPr/>
          </p:nvSpPr>
          <p:spPr>
            <a:xfrm>
              <a:off x="7757020" y="5105588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8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C56280C-68DC-2942-B710-29DCCDA3ABA7}"/>
                </a:ext>
              </a:extLst>
            </p:cNvPr>
            <p:cNvSpPr txBox="1"/>
            <p:nvPr/>
          </p:nvSpPr>
          <p:spPr>
            <a:xfrm>
              <a:off x="8488540" y="5105588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5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C8482E58-E3E9-7D45-96B4-06D0D1C82DAF}"/>
                </a:ext>
              </a:extLst>
            </p:cNvPr>
            <p:cNvSpPr txBox="1"/>
            <p:nvPr/>
          </p:nvSpPr>
          <p:spPr>
            <a:xfrm>
              <a:off x="9237304" y="5105588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2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F36ABF1-36E1-484E-8B21-11EDC773D1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000" y="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Arrays are multidimensional data structures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14CE74-7239-1647-8226-F052973C68DF}"/>
              </a:ext>
            </a:extLst>
          </p:cNvPr>
          <p:cNvSpPr txBox="1"/>
          <p:nvPr/>
        </p:nvSpPr>
        <p:spPr>
          <a:xfrm>
            <a:off x="509072" y="3048881"/>
            <a:ext cx="20218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4D array:</a:t>
            </a:r>
          </a:p>
          <a:p>
            <a:endParaRPr lang="en-US" sz="3600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79C19C1-AD38-6D4F-8CCE-3F658EA203FB}"/>
              </a:ext>
            </a:extLst>
          </p:cNvPr>
          <p:cNvGrpSpPr/>
          <p:nvPr/>
        </p:nvGrpSpPr>
        <p:grpSpPr>
          <a:xfrm>
            <a:off x="3078480" y="3356114"/>
            <a:ext cx="2194560" cy="1463040"/>
            <a:chOff x="5811520" y="3488194"/>
            <a:chExt cx="2194560" cy="1463040"/>
          </a:xfrm>
          <a:solidFill>
            <a:schemeClr val="bg1"/>
          </a:solidFill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AE291AB-5DC8-C24F-AE41-1AA41DB63A9D}"/>
                </a:ext>
              </a:extLst>
            </p:cNvPr>
            <p:cNvSpPr/>
            <p:nvPr/>
          </p:nvSpPr>
          <p:spPr>
            <a:xfrm>
              <a:off x="5811520" y="3488194"/>
              <a:ext cx="731520" cy="73152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7E1BD6A-FEB2-054E-84B0-18FA063380D7}"/>
                </a:ext>
              </a:extLst>
            </p:cNvPr>
            <p:cNvSpPr/>
            <p:nvPr/>
          </p:nvSpPr>
          <p:spPr>
            <a:xfrm>
              <a:off x="5811520" y="4219714"/>
              <a:ext cx="731520" cy="73152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386C4B2-76F2-DE48-A2B9-AFEEC5C3FB60}"/>
                </a:ext>
              </a:extLst>
            </p:cNvPr>
            <p:cNvSpPr/>
            <p:nvPr/>
          </p:nvSpPr>
          <p:spPr>
            <a:xfrm>
              <a:off x="6543040" y="4219714"/>
              <a:ext cx="731520" cy="73152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B04CF07-2EFF-C24F-961B-186D79D8B234}"/>
                </a:ext>
              </a:extLst>
            </p:cNvPr>
            <p:cNvSpPr/>
            <p:nvPr/>
          </p:nvSpPr>
          <p:spPr>
            <a:xfrm>
              <a:off x="7274560" y="4219714"/>
              <a:ext cx="731520" cy="73152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819C1D7-FD5C-8B43-A856-CF5E9FBDF71A}"/>
                </a:ext>
              </a:extLst>
            </p:cNvPr>
            <p:cNvSpPr/>
            <p:nvPr/>
          </p:nvSpPr>
          <p:spPr>
            <a:xfrm>
              <a:off x="6543040" y="3488194"/>
              <a:ext cx="731520" cy="73152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6CCE056-223B-494F-A85A-1276B7DED9DE}"/>
                </a:ext>
              </a:extLst>
            </p:cNvPr>
            <p:cNvSpPr/>
            <p:nvPr/>
          </p:nvSpPr>
          <p:spPr>
            <a:xfrm>
              <a:off x="7274560" y="3488194"/>
              <a:ext cx="731520" cy="731520"/>
            </a:xfrm>
            <a:prstGeom prst="rect">
              <a:avLst/>
            </a:prstGeom>
            <a:grp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92FAA705-B83F-BC47-89CB-8FDBE0B2FE84}"/>
              </a:ext>
            </a:extLst>
          </p:cNvPr>
          <p:cNvSpPr txBox="1"/>
          <p:nvPr/>
        </p:nvSpPr>
        <p:spPr>
          <a:xfrm>
            <a:off x="3234888" y="3411661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81A15FC-D7AB-334A-870C-721CE6B894EA}"/>
              </a:ext>
            </a:extLst>
          </p:cNvPr>
          <p:cNvSpPr txBox="1"/>
          <p:nvPr/>
        </p:nvSpPr>
        <p:spPr>
          <a:xfrm>
            <a:off x="3966408" y="3411661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7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07C7D66-21AE-7E41-AE7F-8D4341A81622}"/>
              </a:ext>
            </a:extLst>
          </p:cNvPr>
          <p:cNvSpPr txBox="1"/>
          <p:nvPr/>
        </p:nvSpPr>
        <p:spPr>
          <a:xfrm>
            <a:off x="4715172" y="3411661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12E34C9-39E7-824D-AEB3-E43334FA6632}"/>
              </a:ext>
            </a:extLst>
          </p:cNvPr>
          <p:cNvSpPr txBox="1"/>
          <p:nvPr/>
        </p:nvSpPr>
        <p:spPr>
          <a:xfrm>
            <a:off x="3234888" y="4130228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8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233AF54-3382-8247-BF26-7B2C02DA5C96}"/>
              </a:ext>
            </a:extLst>
          </p:cNvPr>
          <p:cNvSpPr txBox="1"/>
          <p:nvPr/>
        </p:nvSpPr>
        <p:spPr>
          <a:xfrm>
            <a:off x="3966408" y="4130228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5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2C167F7-C4CC-F941-B33A-C67D45ACA146}"/>
              </a:ext>
            </a:extLst>
          </p:cNvPr>
          <p:cNvSpPr txBox="1"/>
          <p:nvPr/>
        </p:nvSpPr>
        <p:spPr>
          <a:xfrm>
            <a:off x="4715172" y="4130228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2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365ADAD2-2B3C-744D-AF9E-8C9817ECF98F}"/>
              </a:ext>
            </a:extLst>
          </p:cNvPr>
          <p:cNvGrpSpPr/>
          <p:nvPr/>
        </p:nvGrpSpPr>
        <p:grpSpPr>
          <a:xfrm>
            <a:off x="7601824" y="2311637"/>
            <a:ext cx="2194560" cy="1463040"/>
            <a:chOff x="7061200" y="2136914"/>
            <a:chExt cx="2194560" cy="1463040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9440A7B3-A722-0E4A-8700-652C93C9D34E}"/>
                </a:ext>
              </a:extLst>
            </p:cNvPr>
            <p:cNvGrpSpPr/>
            <p:nvPr/>
          </p:nvGrpSpPr>
          <p:grpSpPr>
            <a:xfrm>
              <a:off x="7061200" y="2136914"/>
              <a:ext cx="2194560" cy="1463040"/>
              <a:chOff x="5811520" y="3488194"/>
              <a:chExt cx="2194560" cy="1463040"/>
            </a:xfrm>
          </p:grpSpPr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04ABAEE2-9558-4041-8EB1-86FBE34D31E0}"/>
                  </a:ext>
                </a:extLst>
              </p:cNvPr>
              <p:cNvSpPr/>
              <p:nvPr/>
            </p:nvSpPr>
            <p:spPr>
              <a:xfrm>
                <a:off x="5811520" y="3488194"/>
                <a:ext cx="731520" cy="73152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2C30CC98-EE64-474D-ADB4-EC5A8286A144}"/>
                  </a:ext>
                </a:extLst>
              </p:cNvPr>
              <p:cNvSpPr/>
              <p:nvPr/>
            </p:nvSpPr>
            <p:spPr>
              <a:xfrm>
                <a:off x="6543040" y="3488194"/>
                <a:ext cx="731520" cy="73152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A7269B5F-EF42-8F43-A02D-0DBAE7F8D473}"/>
                  </a:ext>
                </a:extLst>
              </p:cNvPr>
              <p:cNvSpPr/>
              <p:nvPr/>
            </p:nvSpPr>
            <p:spPr>
              <a:xfrm>
                <a:off x="7274560" y="3488194"/>
                <a:ext cx="731520" cy="73152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6054746F-C72D-694C-891B-E845986DB3CF}"/>
                  </a:ext>
                </a:extLst>
              </p:cNvPr>
              <p:cNvSpPr/>
              <p:nvPr/>
            </p:nvSpPr>
            <p:spPr>
              <a:xfrm>
                <a:off x="5811520" y="4219714"/>
                <a:ext cx="731520" cy="73152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C8CBB9B2-116C-2842-B908-755C2483E36E}"/>
                  </a:ext>
                </a:extLst>
              </p:cNvPr>
              <p:cNvSpPr/>
              <p:nvPr/>
            </p:nvSpPr>
            <p:spPr>
              <a:xfrm>
                <a:off x="6543040" y="4219714"/>
                <a:ext cx="731520" cy="73152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DF945D79-AAA8-F045-82B2-69F7A82D3EB6}"/>
                  </a:ext>
                </a:extLst>
              </p:cNvPr>
              <p:cNvSpPr/>
              <p:nvPr/>
            </p:nvSpPr>
            <p:spPr>
              <a:xfrm>
                <a:off x="7274560" y="4219714"/>
                <a:ext cx="731520" cy="73152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B1035B48-20FC-5042-BB34-EDA2272AFC41}"/>
                </a:ext>
              </a:extLst>
            </p:cNvPr>
            <p:cNvSpPr txBox="1"/>
            <p:nvPr/>
          </p:nvSpPr>
          <p:spPr>
            <a:xfrm>
              <a:off x="7217608" y="2192461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2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313429DA-F90D-914E-B7AB-48F62718A14B}"/>
                </a:ext>
              </a:extLst>
            </p:cNvPr>
            <p:cNvSpPr txBox="1"/>
            <p:nvPr/>
          </p:nvSpPr>
          <p:spPr>
            <a:xfrm>
              <a:off x="7949128" y="2192461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5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5E968044-8827-4A4B-B206-9E2C239B8003}"/>
                </a:ext>
              </a:extLst>
            </p:cNvPr>
            <p:cNvSpPr txBox="1"/>
            <p:nvPr/>
          </p:nvSpPr>
          <p:spPr>
            <a:xfrm>
              <a:off x="8697892" y="2192461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8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39DC0D70-827A-BD4C-80BA-651F3B30F6E1}"/>
                </a:ext>
              </a:extLst>
            </p:cNvPr>
            <p:cNvSpPr txBox="1"/>
            <p:nvPr/>
          </p:nvSpPr>
          <p:spPr>
            <a:xfrm>
              <a:off x="7217608" y="2911028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8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5F197DCE-813B-8E4E-BD86-9F7A27B09923}"/>
                </a:ext>
              </a:extLst>
            </p:cNvPr>
            <p:cNvSpPr txBox="1"/>
            <p:nvPr/>
          </p:nvSpPr>
          <p:spPr>
            <a:xfrm>
              <a:off x="7949128" y="2911028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9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8520C7E9-0B47-7941-AA81-5EF9E8D3F174}"/>
                </a:ext>
              </a:extLst>
            </p:cNvPr>
            <p:cNvSpPr txBox="1"/>
            <p:nvPr/>
          </p:nvSpPr>
          <p:spPr>
            <a:xfrm>
              <a:off x="8697892" y="2911028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3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D0A64240-97C9-8743-A604-FB8928F0E9E7}"/>
              </a:ext>
            </a:extLst>
          </p:cNvPr>
          <p:cNvGrpSpPr/>
          <p:nvPr/>
        </p:nvGrpSpPr>
        <p:grpSpPr>
          <a:xfrm>
            <a:off x="7154784" y="2839908"/>
            <a:ext cx="2194560" cy="1463040"/>
            <a:chOff x="7600612" y="4331474"/>
            <a:chExt cx="2194560" cy="1463040"/>
          </a:xfrm>
        </p:grpSpPr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4261F594-D94F-D242-8EB5-1EDE01E4D7C2}"/>
                </a:ext>
              </a:extLst>
            </p:cNvPr>
            <p:cNvGrpSpPr/>
            <p:nvPr/>
          </p:nvGrpSpPr>
          <p:grpSpPr>
            <a:xfrm>
              <a:off x="7600612" y="4331474"/>
              <a:ext cx="2194560" cy="1463040"/>
              <a:chOff x="5811520" y="3488194"/>
              <a:chExt cx="2194560" cy="1463040"/>
            </a:xfrm>
            <a:solidFill>
              <a:schemeClr val="bg1"/>
            </a:solidFill>
          </p:grpSpPr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E6AF8597-5097-A844-8B32-ABB68E26DF39}"/>
                  </a:ext>
                </a:extLst>
              </p:cNvPr>
              <p:cNvSpPr/>
              <p:nvPr/>
            </p:nvSpPr>
            <p:spPr>
              <a:xfrm>
                <a:off x="5811520" y="3488194"/>
                <a:ext cx="731520" cy="731520"/>
              </a:xfrm>
              <a:prstGeom prst="rect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4C948C69-D1C9-3E40-A5F9-987AB995E178}"/>
                  </a:ext>
                </a:extLst>
              </p:cNvPr>
              <p:cNvSpPr/>
              <p:nvPr/>
            </p:nvSpPr>
            <p:spPr>
              <a:xfrm>
                <a:off x="6543040" y="3488194"/>
                <a:ext cx="731520" cy="731520"/>
              </a:xfrm>
              <a:prstGeom prst="rect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BDFB2AFB-8D95-2840-ADC0-14B4A03397BF}"/>
                  </a:ext>
                </a:extLst>
              </p:cNvPr>
              <p:cNvSpPr/>
              <p:nvPr/>
            </p:nvSpPr>
            <p:spPr>
              <a:xfrm>
                <a:off x="7274560" y="3488194"/>
                <a:ext cx="731520" cy="731520"/>
              </a:xfrm>
              <a:prstGeom prst="rect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8495EAE3-F508-7344-AAB4-00F96BFF8F56}"/>
                  </a:ext>
                </a:extLst>
              </p:cNvPr>
              <p:cNvSpPr/>
              <p:nvPr/>
            </p:nvSpPr>
            <p:spPr>
              <a:xfrm>
                <a:off x="5811520" y="4219714"/>
                <a:ext cx="731520" cy="731520"/>
              </a:xfrm>
              <a:prstGeom prst="rect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963CAB80-2155-6340-9A95-86E14E40A686}"/>
                  </a:ext>
                </a:extLst>
              </p:cNvPr>
              <p:cNvSpPr/>
              <p:nvPr/>
            </p:nvSpPr>
            <p:spPr>
              <a:xfrm>
                <a:off x="6543040" y="4219714"/>
                <a:ext cx="731520" cy="731520"/>
              </a:xfrm>
              <a:prstGeom prst="rect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DFB096DC-525B-CE47-B7FB-69EC0CB755F0}"/>
                  </a:ext>
                </a:extLst>
              </p:cNvPr>
              <p:cNvSpPr/>
              <p:nvPr/>
            </p:nvSpPr>
            <p:spPr>
              <a:xfrm>
                <a:off x="7274560" y="4219714"/>
                <a:ext cx="731520" cy="731520"/>
              </a:xfrm>
              <a:prstGeom prst="rect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C7A02E8F-719C-B243-AD3D-0E7CADA2B74A}"/>
                </a:ext>
              </a:extLst>
            </p:cNvPr>
            <p:cNvSpPr txBox="1"/>
            <p:nvPr/>
          </p:nvSpPr>
          <p:spPr>
            <a:xfrm>
              <a:off x="7757020" y="4387021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9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B58BABA5-F5E9-0D46-BC28-36A439745AD8}"/>
                </a:ext>
              </a:extLst>
            </p:cNvPr>
            <p:cNvSpPr txBox="1"/>
            <p:nvPr/>
          </p:nvSpPr>
          <p:spPr>
            <a:xfrm>
              <a:off x="8488540" y="4387021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3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62C038C2-814B-934A-8417-D637736EB893}"/>
                </a:ext>
              </a:extLst>
            </p:cNvPr>
            <p:cNvSpPr txBox="1"/>
            <p:nvPr/>
          </p:nvSpPr>
          <p:spPr>
            <a:xfrm>
              <a:off x="9237304" y="4387021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1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021559EF-E34F-DC4A-A881-3051F1A58E14}"/>
                </a:ext>
              </a:extLst>
            </p:cNvPr>
            <p:cNvSpPr txBox="1"/>
            <p:nvPr/>
          </p:nvSpPr>
          <p:spPr>
            <a:xfrm>
              <a:off x="7757020" y="5105588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8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6D2464B4-EC87-5944-BE65-66586A9DAB1D}"/>
                </a:ext>
              </a:extLst>
            </p:cNvPr>
            <p:cNvSpPr txBox="1"/>
            <p:nvPr/>
          </p:nvSpPr>
          <p:spPr>
            <a:xfrm>
              <a:off x="8488540" y="5105588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5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91BAC360-7364-3C4D-AA38-2C7F68F5C482}"/>
                </a:ext>
              </a:extLst>
            </p:cNvPr>
            <p:cNvSpPr txBox="1"/>
            <p:nvPr/>
          </p:nvSpPr>
          <p:spPr>
            <a:xfrm>
              <a:off x="9237304" y="5105588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2</a:t>
              </a:r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85B87406-E473-764A-9E17-5EA3488C0D64}"/>
              </a:ext>
            </a:extLst>
          </p:cNvPr>
          <p:cNvGrpSpPr/>
          <p:nvPr/>
        </p:nvGrpSpPr>
        <p:grpSpPr>
          <a:xfrm>
            <a:off x="6803192" y="3356114"/>
            <a:ext cx="2194560" cy="1463040"/>
            <a:chOff x="5811520" y="3488194"/>
            <a:chExt cx="2194560" cy="1463040"/>
          </a:xfrm>
          <a:solidFill>
            <a:schemeClr val="bg1"/>
          </a:solidFill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EB5B614B-E144-5846-816C-94CAF0C1C028}"/>
                </a:ext>
              </a:extLst>
            </p:cNvPr>
            <p:cNvSpPr/>
            <p:nvPr/>
          </p:nvSpPr>
          <p:spPr>
            <a:xfrm>
              <a:off x="5811520" y="3488194"/>
              <a:ext cx="731520" cy="73152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BF2424CC-B684-B54C-9F15-5F5DF27C59D1}"/>
                </a:ext>
              </a:extLst>
            </p:cNvPr>
            <p:cNvSpPr/>
            <p:nvPr/>
          </p:nvSpPr>
          <p:spPr>
            <a:xfrm>
              <a:off x="6543040" y="3488194"/>
              <a:ext cx="731520" cy="73152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450D7B91-81FA-6642-A491-9652F05C4398}"/>
                </a:ext>
              </a:extLst>
            </p:cNvPr>
            <p:cNvSpPr/>
            <p:nvPr/>
          </p:nvSpPr>
          <p:spPr>
            <a:xfrm>
              <a:off x="7274560" y="3488194"/>
              <a:ext cx="731520" cy="73152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DE37BF33-083D-4C47-8BB4-D227F0712B74}"/>
                </a:ext>
              </a:extLst>
            </p:cNvPr>
            <p:cNvSpPr/>
            <p:nvPr/>
          </p:nvSpPr>
          <p:spPr>
            <a:xfrm>
              <a:off x="5811520" y="4219714"/>
              <a:ext cx="731520" cy="73152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072CD6DA-08AB-CD42-BD67-D0FA41C924CE}"/>
                </a:ext>
              </a:extLst>
            </p:cNvPr>
            <p:cNvSpPr/>
            <p:nvPr/>
          </p:nvSpPr>
          <p:spPr>
            <a:xfrm>
              <a:off x="6543040" y="4219714"/>
              <a:ext cx="731520" cy="73152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E0C22D14-B94E-D540-98B6-AA256740C71D}"/>
                </a:ext>
              </a:extLst>
            </p:cNvPr>
            <p:cNvSpPr/>
            <p:nvPr/>
          </p:nvSpPr>
          <p:spPr>
            <a:xfrm>
              <a:off x="7274560" y="4219714"/>
              <a:ext cx="731520" cy="73152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3" name="TextBox 92">
            <a:extLst>
              <a:ext uri="{FF2B5EF4-FFF2-40B4-BE49-F238E27FC236}">
                <a16:creationId xmlns:a16="http://schemas.microsoft.com/office/drawing/2014/main" id="{86F4FE45-EC08-1F4B-A103-04DC5D8FFB74}"/>
              </a:ext>
            </a:extLst>
          </p:cNvPr>
          <p:cNvSpPr txBox="1"/>
          <p:nvPr/>
        </p:nvSpPr>
        <p:spPr>
          <a:xfrm>
            <a:off x="6959600" y="3411661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1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E1565481-66E6-D84B-BC93-AC817FC16FE2}"/>
              </a:ext>
            </a:extLst>
          </p:cNvPr>
          <p:cNvSpPr txBox="1"/>
          <p:nvPr/>
        </p:nvSpPr>
        <p:spPr>
          <a:xfrm>
            <a:off x="7691120" y="3411661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7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913DBDC1-0518-AC45-B7A3-BB6F41EB2B92}"/>
              </a:ext>
            </a:extLst>
          </p:cNvPr>
          <p:cNvSpPr txBox="1"/>
          <p:nvPr/>
        </p:nvSpPr>
        <p:spPr>
          <a:xfrm>
            <a:off x="8439884" y="3411661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2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23408CC5-5326-2643-8C53-F3DB139C7FE2}"/>
              </a:ext>
            </a:extLst>
          </p:cNvPr>
          <p:cNvSpPr txBox="1"/>
          <p:nvPr/>
        </p:nvSpPr>
        <p:spPr>
          <a:xfrm>
            <a:off x="6959600" y="4130228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9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30AA0162-EF93-DF40-AB1D-139E7F36B087}"/>
              </a:ext>
            </a:extLst>
          </p:cNvPr>
          <p:cNvSpPr txBox="1"/>
          <p:nvPr/>
        </p:nvSpPr>
        <p:spPr>
          <a:xfrm>
            <a:off x="7691120" y="4130228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6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58A411F-AAD1-524A-9B41-0F05F6B49C50}"/>
              </a:ext>
            </a:extLst>
          </p:cNvPr>
          <p:cNvSpPr txBox="1"/>
          <p:nvPr/>
        </p:nvSpPr>
        <p:spPr>
          <a:xfrm>
            <a:off x="8439884" y="4130228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0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425A2716-A95B-3B41-A561-B4E30129DE52}"/>
              </a:ext>
            </a:extLst>
          </p:cNvPr>
          <p:cNvSpPr txBox="1"/>
          <p:nvPr/>
        </p:nvSpPr>
        <p:spPr>
          <a:xfrm>
            <a:off x="3337560" y="5388863"/>
            <a:ext cx="61672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These are also adjacent</a:t>
            </a:r>
          </a:p>
          <a:p>
            <a:endParaRPr lang="en-US" sz="3600" dirty="0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BD9905A3-1FC4-F243-BB8F-538800CA01EA}"/>
              </a:ext>
            </a:extLst>
          </p:cNvPr>
          <p:cNvSpPr txBox="1"/>
          <p:nvPr/>
        </p:nvSpPr>
        <p:spPr>
          <a:xfrm>
            <a:off x="3480872" y="5958572"/>
            <a:ext cx="49032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(0,2,0,0) and (0,2,1,0)</a:t>
            </a:r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2930350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6150D657-1F93-CC4D-B3AF-82532F61588D}"/>
              </a:ext>
            </a:extLst>
          </p:cNvPr>
          <p:cNvGrpSpPr/>
          <p:nvPr/>
        </p:nvGrpSpPr>
        <p:grpSpPr>
          <a:xfrm>
            <a:off x="3877112" y="2311637"/>
            <a:ext cx="2194560" cy="1463040"/>
            <a:chOff x="7061200" y="2136914"/>
            <a:chExt cx="2194560" cy="1463040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427AFD6B-4AF1-7649-8DE3-5ABD236759DB}"/>
                </a:ext>
              </a:extLst>
            </p:cNvPr>
            <p:cNvGrpSpPr/>
            <p:nvPr/>
          </p:nvGrpSpPr>
          <p:grpSpPr>
            <a:xfrm>
              <a:off x="7061200" y="2136914"/>
              <a:ext cx="2194560" cy="1463040"/>
              <a:chOff x="5811520" y="3488194"/>
              <a:chExt cx="2194560" cy="1463040"/>
            </a:xfrm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F7D9FBED-0A5F-D941-BB8F-AF80089ACD88}"/>
                  </a:ext>
                </a:extLst>
              </p:cNvPr>
              <p:cNvSpPr/>
              <p:nvPr/>
            </p:nvSpPr>
            <p:spPr>
              <a:xfrm>
                <a:off x="5811520" y="3488194"/>
                <a:ext cx="731520" cy="73152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99FACEAC-0C72-DC4D-A4D3-F01D409E587D}"/>
                  </a:ext>
                </a:extLst>
              </p:cNvPr>
              <p:cNvSpPr/>
              <p:nvPr/>
            </p:nvSpPr>
            <p:spPr>
              <a:xfrm>
                <a:off x="6543040" y="3488194"/>
                <a:ext cx="731520" cy="73152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1058CA11-34D3-6545-A8FB-4526D567C24A}"/>
                  </a:ext>
                </a:extLst>
              </p:cNvPr>
              <p:cNvSpPr/>
              <p:nvPr/>
            </p:nvSpPr>
            <p:spPr>
              <a:xfrm>
                <a:off x="7274560" y="3488194"/>
                <a:ext cx="731520" cy="73152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27FA279C-19BF-C64D-9D1D-69E01972D16E}"/>
                  </a:ext>
                </a:extLst>
              </p:cNvPr>
              <p:cNvSpPr/>
              <p:nvPr/>
            </p:nvSpPr>
            <p:spPr>
              <a:xfrm>
                <a:off x="5811520" y="4219714"/>
                <a:ext cx="731520" cy="73152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3C6F989C-0D3A-2345-B2EF-DB23A5822381}"/>
                  </a:ext>
                </a:extLst>
              </p:cNvPr>
              <p:cNvSpPr/>
              <p:nvPr/>
            </p:nvSpPr>
            <p:spPr>
              <a:xfrm>
                <a:off x="6543040" y="4219714"/>
                <a:ext cx="731520" cy="73152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EA0DD748-A3F5-A44E-904D-F4CD98D013A0}"/>
                  </a:ext>
                </a:extLst>
              </p:cNvPr>
              <p:cNvSpPr/>
              <p:nvPr/>
            </p:nvSpPr>
            <p:spPr>
              <a:xfrm>
                <a:off x="7274560" y="4219714"/>
                <a:ext cx="731520" cy="73152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AF43064-EFBD-FA46-AC9F-0054D3B1A989}"/>
                </a:ext>
              </a:extLst>
            </p:cNvPr>
            <p:cNvSpPr txBox="1"/>
            <p:nvPr/>
          </p:nvSpPr>
          <p:spPr>
            <a:xfrm>
              <a:off x="7217608" y="2192461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4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753B1ECD-678E-074C-B875-CFF3B4CC73D2}"/>
                </a:ext>
              </a:extLst>
            </p:cNvPr>
            <p:cNvSpPr txBox="1"/>
            <p:nvPr/>
          </p:nvSpPr>
          <p:spPr>
            <a:xfrm>
              <a:off x="7949128" y="2192461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6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CE236E9-C27E-2F40-BBFC-A07ADF7B35A1}"/>
                </a:ext>
              </a:extLst>
            </p:cNvPr>
            <p:cNvSpPr txBox="1"/>
            <p:nvPr/>
          </p:nvSpPr>
          <p:spPr>
            <a:xfrm>
              <a:off x="8697892" y="2192461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1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B2471B1-2F0D-BE43-817B-E596C1C69EF6}"/>
                </a:ext>
              </a:extLst>
            </p:cNvPr>
            <p:cNvSpPr txBox="1"/>
            <p:nvPr/>
          </p:nvSpPr>
          <p:spPr>
            <a:xfrm>
              <a:off x="7217608" y="2911028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8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9FE8A43-44AC-1847-86AB-FE18E2B90FEE}"/>
                </a:ext>
              </a:extLst>
            </p:cNvPr>
            <p:cNvSpPr txBox="1"/>
            <p:nvPr/>
          </p:nvSpPr>
          <p:spPr>
            <a:xfrm>
              <a:off x="7949128" y="2911028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9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FB3EC7B-BBC9-3240-8E96-0F13AE4E4ED1}"/>
                </a:ext>
              </a:extLst>
            </p:cNvPr>
            <p:cNvSpPr txBox="1"/>
            <p:nvPr/>
          </p:nvSpPr>
          <p:spPr>
            <a:xfrm>
              <a:off x="8697892" y="2911028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3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C1152480-0209-2145-934B-61D4EDE0CCCD}"/>
              </a:ext>
            </a:extLst>
          </p:cNvPr>
          <p:cNvGrpSpPr/>
          <p:nvPr/>
        </p:nvGrpSpPr>
        <p:grpSpPr>
          <a:xfrm>
            <a:off x="3430072" y="2839908"/>
            <a:ext cx="2194560" cy="1463040"/>
            <a:chOff x="7600612" y="4331474"/>
            <a:chExt cx="2194560" cy="1463040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E1905B11-6411-BD4C-A548-4140F65CEFE3}"/>
                </a:ext>
              </a:extLst>
            </p:cNvPr>
            <p:cNvGrpSpPr/>
            <p:nvPr/>
          </p:nvGrpSpPr>
          <p:grpSpPr>
            <a:xfrm>
              <a:off x="7600612" y="4331474"/>
              <a:ext cx="2194560" cy="1463040"/>
              <a:chOff x="5811520" y="3488194"/>
              <a:chExt cx="2194560" cy="1463040"/>
            </a:xfrm>
            <a:solidFill>
              <a:schemeClr val="bg1"/>
            </a:solidFill>
          </p:grpSpPr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C921BD7B-6C5C-7748-88B5-914D4EF37998}"/>
                  </a:ext>
                </a:extLst>
              </p:cNvPr>
              <p:cNvSpPr/>
              <p:nvPr/>
            </p:nvSpPr>
            <p:spPr>
              <a:xfrm>
                <a:off x="5811520" y="3488194"/>
                <a:ext cx="731520" cy="731520"/>
              </a:xfrm>
              <a:prstGeom prst="rect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015C6EBD-AD0D-4D42-9FBF-8F30842BB5CC}"/>
                  </a:ext>
                </a:extLst>
              </p:cNvPr>
              <p:cNvSpPr/>
              <p:nvPr/>
            </p:nvSpPr>
            <p:spPr>
              <a:xfrm>
                <a:off x="6543040" y="3488194"/>
                <a:ext cx="731520" cy="731520"/>
              </a:xfrm>
              <a:prstGeom prst="rect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F7362B71-2349-B143-97BD-64DA78534C8C}"/>
                  </a:ext>
                </a:extLst>
              </p:cNvPr>
              <p:cNvSpPr/>
              <p:nvPr/>
            </p:nvSpPr>
            <p:spPr>
              <a:xfrm>
                <a:off x="5811520" y="4219714"/>
                <a:ext cx="731520" cy="731520"/>
              </a:xfrm>
              <a:prstGeom prst="rect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3267498C-CAF4-C040-8940-A29498EB162F}"/>
                  </a:ext>
                </a:extLst>
              </p:cNvPr>
              <p:cNvSpPr/>
              <p:nvPr/>
            </p:nvSpPr>
            <p:spPr>
              <a:xfrm>
                <a:off x="6543040" y="4219714"/>
                <a:ext cx="731520" cy="731520"/>
              </a:xfrm>
              <a:prstGeom prst="rect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91DEF15A-94E3-0C40-9F6F-44EA1DF8FA59}"/>
                  </a:ext>
                </a:extLst>
              </p:cNvPr>
              <p:cNvSpPr/>
              <p:nvPr/>
            </p:nvSpPr>
            <p:spPr>
              <a:xfrm>
                <a:off x="7274560" y="4219714"/>
                <a:ext cx="731520" cy="731520"/>
              </a:xfrm>
              <a:prstGeom prst="rect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796F2148-56DC-8240-9959-0C1D32AEE940}"/>
                  </a:ext>
                </a:extLst>
              </p:cNvPr>
              <p:cNvSpPr/>
              <p:nvPr/>
            </p:nvSpPr>
            <p:spPr>
              <a:xfrm>
                <a:off x="7274560" y="3488194"/>
                <a:ext cx="731520" cy="731520"/>
              </a:xfrm>
              <a:prstGeom prst="rect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16601708-CA90-1047-AC13-546D4936B2BC}"/>
                </a:ext>
              </a:extLst>
            </p:cNvPr>
            <p:cNvSpPr txBox="1"/>
            <p:nvPr/>
          </p:nvSpPr>
          <p:spPr>
            <a:xfrm>
              <a:off x="7757020" y="4387021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3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F87E00A5-67E4-644E-A577-9150222FABB1}"/>
                </a:ext>
              </a:extLst>
            </p:cNvPr>
            <p:cNvSpPr txBox="1"/>
            <p:nvPr/>
          </p:nvSpPr>
          <p:spPr>
            <a:xfrm>
              <a:off x="8488540" y="4387021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6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33EC649A-ED57-F34E-A84D-014E0E5772DB}"/>
                </a:ext>
              </a:extLst>
            </p:cNvPr>
            <p:cNvSpPr txBox="1"/>
            <p:nvPr/>
          </p:nvSpPr>
          <p:spPr>
            <a:xfrm>
              <a:off x="9237304" y="4387021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1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9D3FCA56-C99D-1A44-8856-2081E7CD0EF3}"/>
                </a:ext>
              </a:extLst>
            </p:cNvPr>
            <p:cNvSpPr txBox="1"/>
            <p:nvPr/>
          </p:nvSpPr>
          <p:spPr>
            <a:xfrm>
              <a:off x="7757020" y="5105588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8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C56280C-68DC-2942-B710-29DCCDA3ABA7}"/>
                </a:ext>
              </a:extLst>
            </p:cNvPr>
            <p:cNvSpPr txBox="1"/>
            <p:nvPr/>
          </p:nvSpPr>
          <p:spPr>
            <a:xfrm>
              <a:off x="8488540" y="5105588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5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C8482E58-E3E9-7D45-96B4-06D0D1C82DAF}"/>
                </a:ext>
              </a:extLst>
            </p:cNvPr>
            <p:cNvSpPr txBox="1"/>
            <p:nvPr/>
          </p:nvSpPr>
          <p:spPr>
            <a:xfrm>
              <a:off x="9237304" y="5105588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2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F36ABF1-36E1-484E-8B21-11EDC773D1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000" y="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Arrays are multidimensional data structures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14CE74-7239-1647-8226-F052973C68DF}"/>
              </a:ext>
            </a:extLst>
          </p:cNvPr>
          <p:cNvSpPr txBox="1"/>
          <p:nvPr/>
        </p:nvSpPr>
        <p:spPr>
          <a:xfrm>
            <a:off x="509072" y="3048881"/>
            <a:ext cx="20218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4D array:</a:t>
            </a:r>
          </a:p>
          <a:p>
            <a:endParaRPr lang="en-US" sz="3600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79C19C1-AD38-6D4F-8CCE-3F658EA203FB}"/>
              </a:ext>
            </a:extLst>
          </p:cNvPr>
          <p:cNvGrpSpPr/>
          <p:nvPr/>
        </p:nvGrpSpPr>
        <p:grpSpPr>
          <a:xfrm>
            <a:off x="3078480" y="3356114"/>
            <a:ext cx="2194560" cy="1463040"/>
            <a:chOff x="5811520" y="3488194"/>
            <a:chExt cx="2194560" cy="1463040"/>
          </a:xfrm>
          <a:solidFill>
            <a:schemeClr val="bg1"/>
          </a:solidFill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AE291AB-5DC8-C24F-AE41-1AA41DB63A9D}"/>
                </a:ext>
              </a:extLst>
            </p:cNvPr>
            <p:cNvSpPr/>
            <p:nvPr/>
          </p:nvSpPr>
          <p:spPr>
            <a:xfrm>
              <a:off x="5811520" y="3488194"/>
              <a:ext cx="731520" cy="73152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7E1BD6A-FEB2-054E-84B0-18FA063380D7}"/>
                </a:ext>
              </a:extLst>
            </p:cNvPr>
            <p:cNvSpPr/>
            <p:nvPr/>
          </p:nvSpPr>
          <p:spPr>
            <a:xfrm>
              <a:off x="5811520" y="4219714"/>
              <a:ext cx="731520" cy="73152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386C4B2-76F2-DE48-A2B9-AFEEC5C3FB60}"/>
                </a:ext>
              </a:extLst>
            </p:cNvPr>
            <p:cNvSpPr/>
            <p:nvPr/>
          </p:nvSpPr>
          <p:spPr>
            <a:xfrm>
              <a:off x="6543040" y="4219714"/>
              <a:ext cx="731520" cy="73152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B04CF07-2EFF-C24F-961B-186D79D8B234}"/>
                </a:ext>
              </a:extLst>
            </p:cNvPr>
            <p:cNvSpPr/>
            <p:nvPr/>
          </p:nvSpPr>
          <p:spPr>
            <a:xfrm>
              <a:off x="7274560" y="4219714"/>
              <a:ext cx="731520" cy="73152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819C1D7-FD5C-8B43-A856-CF5E9FBDF71A}"/>
                </a:ext>
              </a:extLst>
            </p:cNvPr>
            <p:cNvSpPr/>
            <p:nvPr/>
          </p:nvSpPr>
          <p:spPr>
            <a:xfrm>
              <a:off x="6543040" y="3488194"/>
              <a:ext cx="731520" cy="73152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6CCE056-223B-494F-A85A-1276B7DED9DE}"/>
                </a:ext>
              </a:extLst>
            </p:cNvPr>
            <p:cNvSpPr/>
            <p:nvPr/>
          </p:nvSpPr>
          <p:spPr>
            <a:xfrm>
              <a:off x="7274560" y="3488194"/>
              <a:ext cx="731520" cy="731520"/>
            </a:xfrm>
            <a:prstGeom prst="rect">
              <a:avLst/>
            </a:prstGeom>
            <a:grp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92FAA705-B83F-BC47-89CB-8FDBE0B2FE84}"/>
              </a:ext>
            </a:extLst>
          </p:cNvPr>
          <p:cNvSpPr txBox="1"/>
          <p:nvPr/>
        </p:nvSpPr>
        <p:spPr>
          <a:xfrm>
            <a:off x="3234888" y="3411661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81A15FC-D7AB-334A-870C-721CE6B894EA}"/>
              </a:ext>
            </a:extLst>
          </p:cNvPr>
          <p:cNvSpPr txBox="1"/>
          <p:nvPr/>
        </p:nvSpPr>
        <p:spPr>
          <a:xfrm>
            <a:off x="3966408" y="3411661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7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07C7D66-21AE-7E41-AE7F-8D4341A81622}"/>
              </a:ext>
            </a:extLst>
          </p:cNvPr>
          <p:cNvSpPr txBox="1"/>
          <p:nvPr/>
        </p:nvSpPr>
        <p:spPr>
          <a:xfrm>
            <a:off x="4715172" y="3411661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12E34C9-39E7-824D-AEB3-E43334FA6632}"/>
              </a:ext>
            </a:extLst>
          </p:cNvPr>
          <p:cNvSpPr txBox="1"/>
          <p:nvPr/>
        </p:nvSpPr>
        <p:spPr>
          <a:xfrm>
            <a:off x="3234888" y="4130228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8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233AF54-3382-8247-BF26-7B2C02DA5C96}"/>
              </a:ext>
            </a:extLst>
          </p:cNvPr>
          <p:cNvSpPr txBox="1"/>
          <p:nvPr/>
        </p:nvSpPr>
        <p:spPr>
          <a:xfrm>
            <a:off x="3966408" y="4130228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5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2C167F7-C4CC-F941-B33A-C67D45ACA146}"/>
              </a:ext>
            </a:extLst>
          </p:cNvPr>
          <p:cNvSpPr txBox="1"/>
          <p:nvPr/>
        </p:nvSpPr>
        <p:spPr>
          <a:xfrm>
            <a:off x="4715172" y="4130228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2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365ADAD2-2B3C-744D-AF9E-8C9817ECF98F}"/>
              </a:ext>
            </a:extLst>
          </p:cNvPr>
          <p:cNvGrpSpPr/>
          <p:nvPr/>
        </p:nvGrpSpPr>
        <p:grpSpPr>
          <a:xfrm>
            <a:off x="7601824" y="2311637"/>
            <a:ext cx="2194560" cy="1463040"/>
            <a:chOff x="7061200" y="2136914"/>
            <a:chExt cx="2194560" cy="1463040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9440A7B3-A722-0E4A-8700-652C93C9D34E}"/>
                </a:ext>
              </a:extLst>
            </p:cNvPr>
            <p:cNvGrpSpPr/>
            <p:nvPr/>
          </p:nvGrpSpPr>
          <p:grpSpPr>
            <a:xfrm>
              <a:off x="7061200" y="2136914"/>
              <a:ext cx="2194560" cy="1463040"/>
              <a:chOff x="5811520" y="3488194"/>
              <a:chExt cx="2194560" cy="1463040"/>
            </a:xfrm>
          </p:grpSpPr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04ABAEE2-9558-4041-8EB1-86FBE34D31E0}"/>
                  </a:ext>
                </a:extLst>
              </p:cNvPr>
              <p:cNvSpPr/>
              <p:nvPr/>
            </p:nvSpPr>
            <p:spPr>
              <a:xfrm>
                <a:off x="5811520" y="3488194"/>
                <a:ext cx="731520" cy="73152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2C30CC98-EE64-474D-ADB4-EC5A8286A144}"/>
                  </a:ext>
                </a:extLst>
              </p:cNvPr>
              <p:cNvSpPr/>
              <p:nvPr/>
            </p:nvSpPr>
            <p:spPr>
              <a:xfrm>
                <a:off x="6543040" y="3488194"/>
                <a:ext cx="731520" cy="73152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A7269B5F-EF42-8F43-A02D-0DBAE7F8D473}"/>
                  </a:ext>
                </a:extLst>
              </p:cNvPr>
              <p:cNvSpPr/>
              <p:nvPr/>
            </p:nvSpPr>
            <p:spPr>
              <a:xfrm>
                <a:off x="7274560" y="3488194"/>
                <a:ext cx="731520" cy="73152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6054746F-C72D-694C-891B-E845986DB3CF}"/>
                  </a:ext>
                </a:extLst>
              </p:cNvPr>
              <p:cNvSpPr/>
              <p:nvPr/>
            </p:nvSpPr>
            <p:spPr>
              <a:xfrm>
                <a:off x="5811520" y="4219714"/>
                <a:ext cx="731520" cy="73152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C8CBB9B2-116C-2842-B908-755C2483E36E}"/>
                  </a:ext>
                </a:extLst>
              </p:cNvPr>
              <p:cNvSpPr/>
              <p:nvPr/>
            </p:nvSpPr>
            <p:spPr>
              <a:xfrm>
                <a:off x="6543040" y="4219714"/>
                <a:ext cx="731520" cy="73152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DF945D79-AAA8-F045-82B2-69F7A82D3EB6}"/>
                  </a:ext>
                </a:extLst>
              </p:cNvPr>
              <p:cNvSpPr/>
              <p:nvPr/>
            </p:nvSpPr>
            <p:spPr>
              <a:xfrm>
                <a:off x="7274560" y="4219714"/>
                <a:ext cx="731520" cy="73152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B1035B48-20FC-5042-BB34-EDA2272AFC41}"/>
                </a:ext>
              </a:extLst>
            </p:cNvPr>
            <p:cNvSpPr txBox="1"/>
            <p:nvPr/>
          </p:nvSpPr>
          <p:spPr>
            <a:xfrm>
              <a:off x="7217608" y="2192461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2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313429DA-F90D-914E-B7AB-48F62718A14B}"/>
                </a:ext>
              </a:extLst>
            </p:cNvPr>
            <p:cNvSpPr txBox="1"/>
            <p:nvPr/>
          </p:nvSpPr>
          <p:spPr>
            <a:xfrm>
              <a:off x="7949128" y="2192461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5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5E968044-8827-4A4B-B206-9E2C239B8003}"/>
                </a:ext>
              </a:extLst>
            </p:cNvPr>
            <p:cNvSpPr txBox="1"/>
            <p:nvPr/>
          </p:nvSpPr>
          <p:spPr>
            <a:xfrm>
              <a:off x="8697892" y="2192461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8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39DC0D70-827A-BD4C-80BA-651F3B30F6E1}"/>
                </a:ext>
              </a:extLst>
            </p:cNvPr>
            <p:cNvSpPr txBox="1"/>
            <p:nvPr/>
          </p:nvSpPr>
          <p:spPr>
            <a:xfrm>
              <a:off x="7217608" y="2911028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8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5F197DCE-813B-8E4E-BD86-9F7A27B09923}"/>
                </a:ext>
              </a:extLst>
            </p:cNvPr>
            <p:cNvSpPr txBox="1"/>
            <p:nvPr/>
          </p:nvSpPr>
          <p:spPr>
            <a:xfrm>
              <a:off x="7949128" y="2911028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9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8520C7E9-0B47-7941-AA81-5EF9E8D3F174}"/>
                </a:ext>
              </a:extLst>
            </p:cNvPr>
            <p:cNvSpPr txBox="1"/>
            <p:nvPr/>
          </p:nvSpPr>
          <p:spPr>
            <a:xfrm>
              <a:off x="8697892" y="2911028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3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D0A64240-97C9-8743-A604-FB8928F0E9E7}"/>
              </a:ext>
            </a:extLst>
          </p:cNvPr>
          <p:cNvGrpSpPr/>
          <p:nvPr/>
        </p:nvGrpSpPr>
        <p:grpSpPr>
          <a:xfrm>
            <a:off x="7154784" y="2839908"/>
            <a:ext cx="2194560" cy="1463040"/>
            <a:chOff x="7600612" y="4331474"/>
            <a:chExt cx="2194560" cy="1463040"/>
          </a:xfrm>
        </p:grpSpPr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4261F594-D94F-D242-8EB5-1EDE01E4D7C2}"/>
                </a:ext>
              </a:extLst>
            </p:cNvPr>
            <p:cNvGrpSpPr/>
            <p:nvPr/>
          </p:nvGrpSpPr>
          <p:grpSpPr>
            <a:xfrm>
              <a:off x="7600612" y="4331474"/>
              <a:ext cx="2194560" cy="1463040"/>
              <a:chOff x="5811520" y="3488194"/>
              <a:chExt cx="2194560" cy="1463040"/>
            </a:xfrm>
            <a:solidFill>
              <a:schemeClr val="bg1"/>
            </a:solidFill>
          </p:grpSpPr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E6AF8597-5097-A844-8B32-ABB68E26DF39}"/>
                  </a:ext>
                </a:extLst>
              </p:cNvPr>
              <p:cNvSpPr/>
              <p:nvPr/>
            </p:nvSpPr>
            <p:spPr>
              <a:xfrm>
                <a:off x="5811520" y="3488194"/>
                <a:ext cx="731520" cy="731520"/>
              </a:xfrm>
              <a:prstGeom prst="rect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4C948C69-D1C9-3E40-A5F9-987AB995E178}"/>
                  </a:ext>
                </a:extLst>
              </p:cNvPr>
              <p:cNvSpPr/>
              <p:nvPr/>
            </p:nvSpPr>
            <p:spPr>
              <a:xfrm>
                <a:off x="6543040" y="3488194"/>
                <a:ext cx="731520" cy="731520"/>
              </a:xfrm>
              <a:prstGeom prst="rect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BDFB2AFB-8D95-2840-ADC0-14B4A03397BF}"/>
                  </a:ext>
                </a:extLst>
              </p:cNvPr>
              <p:cNvSpPr/>
              <p:nvPr/>
            </p:nvSpPr>
            <p:spPr>
              <a:xfrm>
                <a:off x="7274560" y="3488194"/>
                <a:ext cx="731520" cy="731520"/>
              </a:xfrm>
              <a:prstGeom prst="rect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8495EAE3-F508-7344-AAB4-00F96BFF8F56}"/>
                  </a:ext>
                </a:extLst>
              </p:cNvPr>
              <p:cNvSpPr/>
              <p:nvPr/>
            </p:nvSpPr>
            <p:spPr>
              <a:xfrm>
                <a:off x="5811520" y="4219714"/>
                <a:ext cx="731520" cy="731520"/>
              </a:xfrm>
              <a:prstGeom prst="rect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963CAB80-2155-6340-9A95-86E14E40A686}"/>
                  </a:ext>
                </a:extLst>
              </p:cNvPr>
              <p:cNvSpPr/>
              <p:nvPr/>
            </p:nvSpPr>
            <p:spPr>
              <a:xfrm>
                <a:off x="6543040" y="4219714"/>
                <a:ext cx="731520" cy="731520"/>
              </a:xfrm>
              <a:prstGeom prst="rect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DFB096DC-525B-CE47-B7FB-69EC0CB755F0}"/>
                  </a:ext>
                </a:extLst>
              </p:cNvPr>
              <p:cNvSpPr/>
              <p:nvPr/>
            </p:nvSpPr>
            <p:spPr>
              <a:xfrm>
                <a:off x="7274560" y="4219714"/>
                <a:ext cx="731520" cy="731520"/>
              </a:xfrm>
              <a:prstGeom prst="rect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C7A02E8F-719C-B243-AD3D-0E7CADA2B74A}"/>
                </a:ext>
              </a:extLst>
            </p:cNvPr>
            <p:cNvSpPr txBox="1"/>
            <p:nvPr/>
          </p:nvSpPr>
          <p:spPr>
            <a:xfrm>
              <a:off x="7757020" y="4387021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9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B58BABA5-F5E9-0D46-BC28-36A439745AD8}"/>
                </a:ext>
              </a:extLst>
            </p:cNvPr>
            <p:cNvSpPr txBox="1"/>
            <p:nvPr/>
          </p:nvSpPr>
          <p:spPr>
            <a:xfrm>
              <a:off x="8488540" y="4387021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3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62C038C2-814B-934A-8417-D637736EB893}"/>
                </a:ext>
              </a:extLst>
            </p:cNvPr>
            <p:cNvSpPr txBox="1"/>
            <p:nvPr/>
          </p:nvSpPr>
          <p:spPr>
            <a:xfrm>
              <a:off x="9237304" y="4387021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1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021559EF-E34F-DC4A-A881-3051F1A58E14}"/>
                </a:ext>
              </a:extLst>
            </p:cNvPr>
            <p:cNvSpPr txBox="1"/>
            <p:nvPr/>
          </p:nvSpPr>
          <p:spPr>
            <a:xfrm>
              <a:off x="7757020" y="5105588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8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6D2464B4-EC87-5944-BE65-66586A9DAB1D}"/>
                </a:ext>
              </a:extLst>
            </p:cNvPr>
            <p:cNvSpPr txBox="1"/>
            <p:nvPr/>
          </p:nvSpPr>
          <p:spPr>
            <a:xfrm>
              <a:off x="8488540" y="5105588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5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91BAC360-7364-3C4D-AA38-2C7F68F5C482}"/>
                </a:ext>
              </a:extLst>
            </p:cNvPr>
            <p:cNvSpPr txBox="1"/>
            <p:nvPr/>
          </p:nvSpPr>
          <p:spPr>
            <a:xfrm>
              <a:off x="9237304" y="5105588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2</a:t>
              </a:r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85B87406-E473-764A-9E17-5EA3488C0D64}"/>
              </a:ext>
            </a:extLst>
          </p:cNvPr>
          <p:cNvGrpSpPr/>
          <p:nvPr/>
        </p:nvGrpSpPr>
        <p:grpSpPr>
          <a:xfrm>
            <a:off x="6803192" y="3356114"/>
            <a:ext cx="2194560" cy="1463040"/>
            <a:chOff x="5811520" y="3488194"/>
            <a:chExt cx="2194560" cy="1463040"/>
          </a:xfrm>
          <a:solidFill>
            <a:schemeClr val="bg1"/>
          </a:solidFill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EB5B614B-E144-5846-816C-94CAF0C1C028}"/>
                </a:ext>
              </a:extLst>
            </p:cNvPr>
            <p:cNvSpPr/>
            <p:nvPr/>
          </p:nvSpPr>
          <p:spPr>
            <a:xfrm>
              <a:off x="5811520" y="3488194"/>
              <a:ext cx="731520" cy="73152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BF2424CC-B684-B54C-9F15-5F5DF27C59D1}"/>
                </a:ext>
              </a:extLst>
            </p:cNvPr>
            <p:cNvSpPr/>
            <p:nvPr/>
          </p:nvSpPr>
          <p:spPr>
            <a:xfrm>
              <a:off x="6543040" y="3488194"/>
              <a:ext cx="731520" cy="73152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DE37BF33-083D-4C47-8BB4-D227F0712B74}"/>
                </a:ext>
              </a:extLst>
            </p:cNvPr>
            <p:cNvSpPr/>
            <p:nvPr/>
          </p:nvSpPr>
          <p:spPr>
            <a:xfrm>
              <a:off x="5811520" y="4219714"/>
              <a:ext cx="731520" cy="73152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072CD6DA-08AB-CD42-BD67-D0FA41C924CE}"/>
                </a:ext>
              </a:extLst>
            </p:cNvPr>
            <p:cNvSpPr/>
            <p:nvPr/>
          </p:nvSpPr>
          <p:spPr>
            <a:xfrm>
              <a:off x="6543040" y="4219714"/>
              <a:ext cx="731520" cy="73152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E0C22D14-B94E-D540-98B6-AA256740C71D}"/>
                </a:ext>
              </a:extLst>
            </p:cNvPr>
            <p:cNvSpPr/>
            <p:nvPr/>
          </p:nvSpPr>
          <p:spPr>
            <a:xfrm>
              <a:off x="7274560" y="4219714"/>
              <a:ext cx="731520" cy="73152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450D7B91-81FA-6642-A491-9652F05C4398}"/>
                </a:ext>
              </a:extLst>
            </p:cNvPr>
            <p:cNvSpPr/>
            <p:nvPr/>
          </p:nvSpPr>
          <p:spPr>
            <a:xfrm>
              <a:off x="7274560" y="3488194"/>
              <a:ext cx="731520" cy="731520"/>
            </a:xfrm>
            <a:prstGeom prst="rect">
              <a:avLst/>
            </a:prstGeom>
            <a:grp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3" name="TextBox 92">
            <a:extLst>
              <a:ext uri="{FF2B5EF4-FFF2-40B4-BE49-F238E27FC236}">
                <a16:creationId xmlns:a16="http://schemas.microsoft.com/office/drawing/2014/main" id="{86F4FE45-EC08-1F4B-A103-04DC5D8FFB74}"/>
              </a:ext>
            </a:extLst>
          </p:cNvPr>
          <p:cNvSpPr txBox="1"/>
          <p:nvPr/>
        </p:nvSpPr>
        <p:spPr>
          <a:xfrm>
            <a:off x="6959600" y="3411661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1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E1565481-66E6-D84B-BC93-AC817FC16FE2}"/>
              </a:ext>
            </a:extLst>
          </p:cNvPr>
          <p:cNvSpPr txBox="1"/>
          <p:nvPr/>
        </p:nvSpPr>
        <p:spPr>
          <a:xfrm>
            <a:off x="7691120" y="3411661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7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913DBDC1-0518-AC45-B7A3-BB6F41EB2B92}"/>
              </a:ext>
            </a:extLst>
          </p:cNvPr>
          <p:cNvSpPr txBox="1"/>
          <p:nvPr/>
        </p:nvSpPr>
        <p:spPr>
          <a:xfrm>
            <a:off x="8439884" y="3411661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2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23408CC5-5326-2643-8C53-F3DB139C7FE2}"/>
              </a:ext>
            </a:extLst>
          </p:cNvPr>
          <p:cNvSpPr txBox="1"/>
          <p:nvPr/>
        </p:nvSpPr>
        <p:spPr>
          <a:xfrm>
            <a:off x="6959600" y="4130228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9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30AA0162-EF93-DF40-AB1D-139E7F36B087}"/>
              </a:ext>
            </a:extLst>
          </p:cNvPr>
          <p:cNvSpPr txBox="1"/>
          <p:nvPr/>
        </p:nvSpPr>
        <p:spPr>
          <a:xfrm>
            <a:off x="7691120" y="4130228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6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58A411F-AAD1-524A-9B41-0F05F6B49C50}"/>
              </a:ext>
            </a:extLst>
          </p:cNvPr>
          <p:cNvSpPr txBox="1"/>
          <p:nvPr/>
        </p:nvSpPr>
        <p:spPr>
          <a:xfrm>
            <a:off x="8439884" y="4130228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0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425A2716-A95B-3B41-A561-B4E30129DE52}"/>
              </a:ext>
            </a:extLst>
          </p:cNvPr>
          <p:cNvSpPr txBox="1"/>
          <p:nvPr/>
        </p:nvSpPr>
        <p:spPr>
          <a:xfrm>
            <a:off x="3337560" y="5388863"/>
            <a:ext cx="61672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These are also adjacent</a:t>
            </a:r>
          </a:p>
          <a:p>
            <a:endParaRPr lang="en-US" sz="3600" dirty="0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3DD1E69A-C3D9-E545-9E09-BC07BF94F79B}"/>
              </a:ext>
            </a:extLst>
          </p:cNvPr>
          <p:cNvSpPr txBox="1"/>
          <p:nvPr/>
        </p:nvSpPr>
        <p:spPr>
          <a:xfrm>
            <a:off x="3480872" y="5958572"/>
            <a:ext cx="49032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(0,2,0,0) and (0,2,0,1)</a:t>
            </a:r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2019903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36ABF1-36E1-484E-8B21-11EDC773D1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000" y="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Grayscale images are 2D arrays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557487-48EB-2C49-BFD2-4C63EC38FF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500" y="2555240"/>
            <a:ext cx="1977390" cy="263652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FB44154-8141-D141-BC6E-6FB9D2BF88D8}"/>
              </a:ext>
            </a:extLst>
          </p:cNvPr>
          <p:cNvCxnSpPr/>
          <p:nvPr/>
        </p:nvCxnSpPr>
        <p:spPr>
          <a:xfrm flipV="1">
            <a:off x="2540000" y="1981200"/>
            <a:ext cx="5527040" cy="11684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4965DDC3-F2CF-204C-B916-3210390ECB7F}"/>
              </a:ext>
            </a:extLst>
          </p:cNvPr>
          <p:cNvCxnSpPr>
            <a:cxnSpLocks/>
          </p:cNvCxnSpPr>
          <p:nvPr/>
        </p:nvCxnSpPr>
        <p:spPr>
          <a:xfrm>
            <a:off x="2540000" y="3149600"/>
            <a:ext cx="5521960" cy="98044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59E6797-1A85-9340-B08E-514C235BAD0D}"/>
              </a:ext>
            </a:extLst>
          </p:cNvPr>
          <p:cNvGrpSpPr/>
          <p:nvPr/>
        </p:nvGrpSpPr>
        <p:grpSpPr>
          <a:xfrm>
            <a:off x="8064500" y="1981200"/>
            <a:ext cx="2197100" cy="2194560"/>
            <a:chOff x="8064500" y="1981200"/>
            <a:chExt cx="2197100" cy="2194560"/>
          </a:xfrm>
        </p:grpSpPr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5B51CA57-397E-0B43-8088-56AE5FDDD39C}"/>
                </a:ext>
              </a:extLst>
            </p:cNvPr>
            <p:cNvSpPr/>
            <p:nvPr/>
          </p:nvSpPr>
          <p:spPr>
            <a:xfrm>
              <a:off x="8067040" y="1981200"/>
              <a:ext cx="731520" cy="731520"/>
            </a:xfrm>
            <a:prstGeom prst="rect">
              <a:avLst/>
            </a:prstGeom>
            <a:solidFill>
              <a:schemeClr val="tx1">
                <a:lumMod val="8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DA84759F-8D3F-D448-9140-2C5821632D32}"/>
                </a:ext>
              </a:extLst>
            </p:cNvPr>
            <p:cNvSpPr/>
            <p:nvPr/>
          </p:nvSpPr>
          <p:spPr>
            <a:xfrm>
              <a:off x="8798560" y="1981200"/>
              <a:ext cx="731520" cy="731520"/>
            </a:xfrm>
            <a:prstGeom prst="rect">
              <a:avLst/>
            </a:prstGeom>
            <a:solidFill>
              <a:schemeClr val="tx1">
                <a:lumMod val="6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BDADF415-E1D6-C74F-AACF-BD9E6BC5E86F}"/>
                </a:ext>
              </a:extLst>
            </p:cNvPr>
            <p:cNvSpPr/>
            <p:nvPr/>
          </p:nvSpPr>
          <p:spPr>
            <a:xfrm>
              <a:off x="9530080" y="1981200"/>
              <a:ext cx="731520" cy="731520"/>
            </a:xfrm>
            <a:prstGeom prst="rect">
              <a:avLst/>
            </a:prstGeom>
            <a:solidFill>
              <a:schemeClr val="bg1">
                <a:lumMod val="65000"/>
                <a:lumOff val="3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70A99150-DBE3-554A-A9C7-0720A80602B8}"/>
                </a:ext>
              </a:extLst>
            </p:cNvPr>
            <p:cNvSpPr/>
            <p:nvPr/>
          </p:nvSpPr>
          <p:spPr>
            <a:xfrm>
              <a:off x="8067040" y="2712720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B6A7F44E-D0C6-3B4D-953A-C4F860F6C82B}"/>
                </a:ext>
              </a:extLst>
            </p:cNvPr>
            <p:cNvSpPr/>
            <p:nvPr/>
          </p:nvSpPr>
          <p:spPr>
            <a:xfrm>
              <a:off x="8798560" y="2712720"/>
              <a:ext cx="731520" cy="731520"/>
            </a:xfrm>
            <a:prstGeom prst="rect">
              <a:avLst/>
            </a:prstGeom>
            <a:solidFill>
              <a:schemeClr val="tx1">
                <a:lumMod val="7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E820B652-EDE2-C449-AA25-4DE826C8E0A3}"/>
                </a:ext>
              </a:extLst>
            </p:cNvPr>
            <p:cNvSpPr/>
            <p:nvPr/>
          </p:nvSpPr>
          <p:spPr>
            <a:xfrm>
              <a:off x="9530080" y="2712720"/>
              <a:ext cx="731520" cy="731520"/>
            </a:xfrm>
            <a:prstGeom prst="rect">
              <a:avLst/>
            </a:prstGeom>
            <a:solidFill>
              <a:schemeClr val="tx1">
                <a:lumMod val="6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AFA89EF4-F1C2-7544-868D-09F9EF333409}"/>
                </a:ext>
              </a:extLst>
            </p:cNvPr>
            <p:cNvSpPr/>
            <p:nvPr/>
          </p:nvSpPr>
          <p:spPr>
            <a:xfrm>
              <a:off x="8064500" y="3444240"/>
              <a:ext cx="731520" cy="731520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1741DF5B-52AE-D74D-9CD4-460ED04254DC}"/>
                </a:ext>
              </a:extLst>
            </p:cNvPr>
            <p:cNvSpPr/>
            <p:nvPr/>
          </p:nvSpPr>
          <p:spPr>
            <a:xfrm>
              <a:off x="8796020" y="3444240"/>
              <a:ext cx="731520" cy="731520"/>
            </a:xfrm>
            <a:prstGeom prst="rect">
              <a:avLst/>
            </a:prstGeom>
            <a:solidFill>
              <a:schemeClr val="tx1">
                <a:lumMod val="8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69E80EE5-C355-9449-B4A6-82B9EDF02A12}"/>
                </a:ext>
              </a:extLst>
            </p:cNvPr>
            <p:cNvSpPr/>
            <p:nvPr/>
          </p:nvSpPr>
          <p:spPr>
            <a:xfrm>
              <a:off x="9527540" y="3444240"/>
              <a:ext cx="731520" cy="73152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0" name="TextBox 109">
            <a:extLst>
              <a:ext uri="{FF2B5EF4-FFF2-40B4-BE49-F238E27FC236}">
                <a16:creationId xmlns:a16="http://schemas.microsoft.com/office/drawing/2014/main" id="{245C5200-3A2C-7E4D-8A55-8445C137D804}"/>
              </a:ext>
            </a:extLst>
          </p:cNvPr>
          <p:cNvSpPr txBox="1"/>
          <p:nvPr/>
        </p:nvSpPr>
        <p:spPr>
          <a:xfrm>
            <a:off x="8150860" y="4470400"/>
            <a:ext cx="235458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3x3 pixels</a:t>
            </a:r>
          </a:p>
          <a:p>
            <a:r>
              <a:rPr lang="en-US" sz="3600" dirty="0"/>
              <a:t>zoomed-in</a:t>
            </a:r>
          </a:p>
          <a:p>
            <a:endParaRPr lang="en-US" sz="3600" dirty="0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5A7C21DA-63CA-8749-97B7-8BAD367977C3}"/>
              </a:ext>
            </a:extLst>
          </p:cNvPr>
          <p:cNvSpPr txBox="1"/>
          <p:nvPr/>
        </p:nvSpPr>
        <p:spPr>
          <a:xfrm>
            <a:off x="967740" y="5191760"/>
            <a:ext cx="342138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150x200 pixels</a:t>
            </a:r>
          </a:p>
          <a:p>
            <a:r>
              <a:rPr lang="en-US" sz="3600" dirty="0"/>
              <a:t>image</a:t>
            </a:r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4254541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36ABF1-36E1-484E-8B21-11EDC773D1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000" y="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Grayscale images are 2D arrays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557487-48EB-2C49-BFD2-4C63EC38FF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500" y="2555240"/>
            <a:ext cx="1977390" cy="263652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FB44154-8141-D141-BC6E-6FB9D2BF88D8}"/>
              </a:ext>
            </a:extLst>
          </p:cNvPr>
          <p:cNvCxnSpPr/>
          <p:nvPr/>
        </p:nvCxnSpPr>
        <p:spPr>
          <a:xfrm flipV="1">
            <a:off x="2540000" y="1981200"/>
            <a:ext cx="5527040" cy="11684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4965DDC3-F2CF-204C-B916-3210390ECB7F}"/>
              </a:ext>
            </a:extLst>
          </p:cNvPr>
          <p:cNvCxnSpPr>
            <a:cxnSpLocks/>
          </p:cNvCxnSpPr>
          <p:nvPr/>
        </p:nvCxnSpPr>
        <p:spPr>
          <a:xfrm>
            <a:off x="2540000" y="3149600"/>
            <a:ext cx="5521960" cy="98044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59E6797-1A85-9340-B08E-514C235BAD0D}"/>
              </a:ext>
            </a:extLst>
          </p:cNvPr>
          <p:cNvGrpSpPr/>
          <p:nvPr/>
        </p:nvGrpSpPr>
        <p:grpSpPr>
          <a:xfrm>
            <a:off x="8064500" y="1981200"/>
            <a:ext cx="2197100" cy="2194560"/>
            <a:chOff x="8064500" y="1981200"/>
            <a:chExt cx="2197100" cy="2194560"/>
          </a:xfrm>
        </p:grpSpPr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5B51CA57-397E-0B43-8088-56AE5FDDD39C}"/>
                </a:ext>
              </a:extLst>
            </p:cNvPr>
            <p:cNvSpPr/>
            <p:nvPr/>
          </p:nvSpPr>
          <p:spPr>
            <a:xfrm>
              <a:off x="8067040" y="1981200"/>
              <a:ext cx="731520" cy="731520"/>
            </a:xfrm>
            <a:prstGeom prst="rect">
              <a:avLst/>
            </a:prstGeom>
            <a:solidFill>
              <a:schemeClr val="tx1">
                <a:lumMod val="8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DA84759F-8D3F-D448-9140-2C5821632D32}"/>
                </a:ext>
              </a:extLst>
            </p:cNvPr>
            <p:cNvSpPr/>
            <p:nvPr/>
          </p:nvSpPr>
          <p:spPr>
            <a:xfrm>
              <a:off x="8798560" y="1981200"/>
              <a:ext cx="731520" cy="731520"/>
            </a:xfrm>
            <a:prstGeom prst="rect">
              <a:avLst/>
            </a:prstGeom>
            <a:solidFill>
              <a:schemeClr val="tx1">
                <a:lumMod val="6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BDADF415-E1D6-C74F-AACF-BD9E6BC5E86F}"/>
                </a:ext>
              </a:extLst>
            </p:cNvPr>
            <p:cNvSpPr/>
            <p:nvPr/>
          </p:nvSpPr>
          <p:spPr>
            <a:xfrm>
              <a:off x="9530080" y="1981200"/>
              <a:ext cx="731520" cy="731520"/>
            </a:xfrm>
            <a:prstGeom prst="rect">
              <a:avLst/>
            </a:prstGeom>
            <a:solidFill>
              <a:schemeClr val="bg1">
                <a:lumMod val="65000"/>
                <a:lumOff val="3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70A99150-DBE3-554A-A9C7-0720A80602B8}"/>
                </a:ext>
              </a:extLst>
            </p:cNvPr>
            <p:cNvSpPr/>
            <p:nvPr/>
          </p:nvSpPr>
          <p:spPr>
            <a:xfrm>
              <a:off x="8067040" y="2712720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B6A7F44E-D0C6-3B4D-953A-C4F860F6C82B}"/>
                </a:ext>
              </a:extLst>
            </p:cNvPr>
            <p:cNvSpPr/>
            <p:nvPr/>
          </p:nvSpPr>
          <p:spPr>
            <a:xfrm>
              <a:off x="8798560" y="2712720"/>
              <a:ext cx="731520" cy="731520"/>
            </a:xfrm>
            <a:prstGeom prst="rect">
              <a:avLst/>
            </a:prstGeom>
            <a:solidFill>
              <a:schemeClr val="tx1">
                <a:lumMod val="7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E820B652-EDE2-C449-AA25-4DE826C8E0A3}"/>
                </a:ext>
              </a:extLst>
            </p:cNvPr>
            <p:cNvSpPr/>
            <p:nvPr/>
          </p:nvSpPr>
          <p:spPr>
            <a:xfrm>
              <a:off x="9530080" y="2712720"/>
              <a:ext cx="731520" cy="731520"/>
            </a:xfrm>
            <a:prstGeom prst="rect">
              <a:avLst/>
            </a:prstGeom>
            <a:solidFill>
              <a:schemeClr val="tx1">
                <a:lumMod val="6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AFA89EF4-F1C2-7544-868D-09F9EF333409}"/>
                </a:ext>
              </a:extLst>
            </p:cNvPr>
            <p:cNvSpPr/>
            <p:nvPr/>
          </p:nvSpPr>
          <p:spPr>
            <a:xfrm>
              <a:off x="8064500" y="3444240"/>
              <a:ext cx="731520" cy="731520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1741DF5B-52AE-D74D-9CD4-460ED04254DC}"/>
                </a:ext>
              </a:extLst>
            </p:cNvPr>
            <p:cNvSpPr/>
            <p:nvPr/>
          </p:nvSpPr>
          <p:spPr>
            <a:xfrm>
              <a:off x="8796020" y="3444240"/>
              <a:ext cx="731520" cy="731520"/>
            </a:xfrm>
            <a:prstGeom prst="rect">
              <a:avLst/>
            </a:prstGeom>
            <a:solidFill>
              <a:schemeClr val="tx1">
                <a:lumMod val="8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69E80EE5-C355-9449-B4A6-82B9EDF02A12}"/>
                </a:ext>
              </a:extLst>
            </p:cNvPr>
            <p:cNvSpPr/>
            <p:nvPr/>
          </p:nvSpPr>
          <p:spPr>
            <a:xfrm>
              <a:off x="9527540" y="3444240"/>
              <a:ext cx="731520" cy="73152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0" name="TextBox 109">
            <a:extLst>
              <a:ext uri="{FF2B5EF4-FFF2-40B4-BE49-F238E27FC236}">
                <a16:creationId xmlns:a16="http://schemas.microsoft.com/office/drawing/2014/main" id="{245C5200-3A2C-7E4D-8A55-8445C137D804}"/>
              </a:ext>
            </a:extLst>
          </p:cNvPr>
          <p:cNvSpPr txBox="1"/>
          <p:nvPr/>
        </p:nvSpPr>
        <p:spPr>
          <a:xfrm>
            <a:off x="8150860" y="4470400"/>
            <a:ext cx="235458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3x3 pixels</a:t>
            </a:r>
          </a:p>
          <a:p>
            <a:r>
              <a:rPr lang="en-US" sz="3600" dirty="0"/>
              <a:t>zoomed-in</a:t>
            </a:r>
          </a:p>
          <a:p>
            <a:endParaRPr lang="en-US" sz="3600" dirty="0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5A7C21DA-63CA-8749-97B7-8BAD367977C3}"/>
              </a:ext>
            </a:extLst>
          </p:cNvPr>
          <p:cNvSpPr txBox="1"/>
          <p:nvPr/>
        </p:nvSpPr>
        <p:spPr>
          <a:xfrm>
            <a:off x="967740" y="5191760"/>
            <a:ext cx="342138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150x200 pixels</a:t>
            </a:r>
          </a:p>
          <a:p>
            <a:r>
              <a:rPr lang="en-US" sz="3600" dirty="0"/>
              <a:t>image</a:t>
            </a:r>
          </a:p>
          <a:p>
            <a:endParaRPr lang="en-US" sz="3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A20F00-BF6F-FF4F-8B64-27625FB0EB1A}"/>
              </a:ext>
            </a:extLst>
          </p:cNvPr>
          <p:cNvSpPr txBox="1"/>
          <p:nvPr/>
        </p:nvSpPr>
        <p:spPr>
          <a:xfrm>
            <a:off x="9654317" y="2128646"/>
            <a:ext cx="5501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77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426C2A3-AFC2-A542-B7B6-CFE6AF2CCEC1}"/>
              </a:ext>
            </a:extLst>
          </p:cNvPr>
          <p:cNvSpPr txBox="1"/>
          <p:nvPr/>
        </p:nvSpPr>
        <p:spPr>
          <a:xfrm>
            <a:off x="9546419" y="2860166"/>
            <a:ext cx="7328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136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C6531C5-5B35-9F4C-9AB2-C2B3730E7E05}"/>
              </a:ext>
            </a:extLst>
          </p:cNvPr>
          <p:cNvSpPr txBox="1"/>
          <p:nvPr/>
        </p:nvSpPr>
        <p:spPr>
          <a:xfrm>
            <a:off x="8075251" y="2860166"/>
            <a:ext cx="7328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255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40D8D62-9C66-F547-9BCB-7C993C54D517}"/>
              </a:ext>
            </a:extLst>
          </p:cNvPr>
          <p:cNvSpPr txBox="1"/>
          <p:nvPr/>
        </p:nvSpPr>
        <p:spPr>
          <a:xfrm>
            <a:off x="8922797" y="2118181"/>
            <a:ext cx="5501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89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AC4CA8D-C0C4-9F4B-B26D-3FE85DF73109}"/>
              </a:ext>
            </a:extLst>
          </p:cNvPr>
          <p:cNvSpPr txBox="1"/>
          <p:nvPr/>
        </p:nvSpPr>
        <p:spPr>
          <a:xfrm>
            <a:off x="9653598" y="3563559"/>
            <a:ext cx="5501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89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9B6F416-15C2-0E4F-BE16-75BFE77869F6}"/>
              </a:ext>
            </a:extLst>
          </p:cNvPr>
          <p:cNvSpPr txBox="1"/>
          <p:nvPr/>
        </p:nvSpPr>
        <p:spPr>
          <a:xfrm>
            <a:off x="8802666" y="2860166"/>
            <a:ext cx="7328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177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93A6CC0-1185-C34D-9981-C932E6FD97FB}"/>
              </a:ext>
            </a:extLst>
          </p:cNvPr>
          <p:cNvSpPr txBox="1"/>
          <p:nvPr/>
        </p:nvSpPr>
        <p:spPr>
          <a:xfrm>
            <a:off x="8802665" y="3563559"/>
            <a:ext cx="7328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211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98EA2B6-9B38-3646-9B2D-A9C94D241234}"/>
              </a:ext>
            </a:extLst>
          </p:cNvPr>
          <p:cNvSpPr txBox="1"/>
          <p:nvPr/>
        </p:nvSpPr>
        <p:spPr>
          <a:xfrm>
            <a:off x="8094233" y="2118181"/>
            <a:ext cx="7328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213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B303EDE-1D52-1C40-9667-D912361DDF23}"/>
              </a:ext>
            </a:extLst>
          </p:cNvPr>
          <p:cNvSpPr txBox="1"/>
          <p:nvPr/>
        </p:nvSpPr>
        <p:spPr>
          <a:xfrm>
            <a:off x="8063486" y="3556306"/>
            <a:ext cx="7328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232</a:t>
            </a:r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73356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36ABF1-36E1-484E-8B21-11EDC773D1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000" y="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2D color images are 3D arrays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4A4573F-9401-2145-AB63-3248F42ABE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000" y="2580640"/>
            <a:ext cx="3495040" cy="2184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7D121ED-A2D1-204A-9B52-EBAB041D96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0859" y="1951990"/>
            <a:ext cx="2753591" cy="1817370"/>
          </a:xfrm>
          <a:prstGeom prst="rect">
            <a:avLst/>
          </a:prstGeom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F02D4778-7B03-E34E-98A7-C272544ECC89}"/>
              </a:ext>
            </a:extLst>
          </p:cNvPr>
          <p:cNvCxnSpPr>
            <a:cxnSpLocks/>
          </p:cNvCxnSpPr>
          <p:nvPr/>
        </p:nvCxnSpPr>
        <p:spPr>
          <a:xfrm flipV="1">
            <a:off x="2814320" y="1951990"/>
            <a:ext cx="4066539" cy="137033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81C5A81E-0065-2A40-93F9-3AE9590E238F}"/>
              </a:ext>
            </a:extLst>
          </p:cNvPr>
          <p:cNvCxnSpPr>
            <a:cxnSpLocks/>
          </p:cNvCxnSpPr>
          <p:nvPr/>
        </p:nvCxnSpPr>
        <p:spPr>
          <a:xfrm>
            <a:off x="2804160" y="3374707"/>
            <a:ext cx="4076699" cy="3946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7849CA3D-0F9F-1F49-AC88-8E153C8F29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8154" y="4099560"/>
            <a:ext cx="2159000" cy="215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3177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36ABF1-36E1-484E-8B21-11EDC773D1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000" y="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2D color images are 3D arrays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F11E742-4CCC-934E-BE5D-C798552460E3}"/>
              </a:ext>
            </a:extLst>
          </p:cNvPr>
          <p:cNvGrpSpPr/>
          <p:nvPr/>
        </p:nvGrpSpPr>
        <p:grpSpPr>
          <a:xfrm>
            <a:off x="490219" y="2459186"/>
            <a:ext cx="2252981" cy="2255054"/>
            <a:chOff x="1170939" y="2520950"/>
            <a:chExt cx="2252981" cy="2255054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57D121ED-A2D1-204A-9B52-EBAB041D96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49912" b="24039"/>
            <a:stretch/>
          </p:blipFill>
          <p:spPr>
            <a:xfrm>
              <a:off x="1170939" y="2520950"/>
              <a:ext cx="2252981" cy="2255054"/>
            </a:xfrm>
            <a:prstGeom prst="rect">
              <a:avLst/>
            </a:prstGeom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41607C9D-E56C-164A-A8BF-6E53F3AF31AA}"/>
                </a:ext>
              </a:extLst>
            </p:cNvPr>
            <p:cNvSpPr/>
            <p:nvPr/>
          </p:nvSpPr>
          <p:spPr>
            <a:xfrm>
              <a:off x="1181099" y="2520950"/>
              <a:ext cx="739141" cy="72009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252F1EB-77A0-5644-8065-6CA5E148DD30}"/>
                </a:ext>
              </a:extLst>
            </p:cNvPr>
            <p:cNvSpPr/>
            <p:nvPr/>
          </p:nvSpPr>
          <p:spPr>
            <a:xfrm>
              <a:off x="1920240" y="2520950"/>
              <a:ext cx="739141" cy="72009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1747681-9357-BF44-940B-590BB82637BE}"/>
                </a:ext>
              </a:extLst>
            </p:cNvPr>
            <p:cNvSpPr/>
            <p:nvPr/>
          </p:nvSpPr>
          <p:spPr>
            <a:xfrm>
              <a:off x="2659381" y="2520950"/>
              <a:ext cx="739141" cy="72009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74DCC5D-EDD9-D146-B59F-D97B7F312921}"/>
                </a:ext>
              </a:extLst>
            </p:cNvPr>
            <p:cNvSpPr/>
            <p:nvPr/>
          </p:nvSpPr>
          <p:spPr>
            <a:xfrm>
              <a:off x="1181099" y="3277235"/>
              <a:ext cx="739141" cy="72009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18EE8DE-63F0-EC4F-8056-F71FACEF9D8E}"/>
                </a:ext>
              </a:extLst>
            </p:cNvPr>
            <p:cNvSpPr/>
            <p:nvPr/>
          </p:nvSpPr>
          <p:spPr>
            <a:xfrm>
              <a:off x="1920240" y="3277235"/>
              <a:ext cx="739141" cy="72009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57846A1-A637-154E-A9CE-CAA38645F58E}"/>
                </a:ext>
              </a:extLst>
            </p:cNvPr>
            <p:cNvSpPr/>
            <p:nvPr/>
          </p:nvSpPr>
          <p:spPr>
            <a:xfrm>
              <a:off x="2659381" y="3277235"/>
              <a:ext cx="739141" cy="72009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141A822-506A-1E47-ABF6-34C28C6DF96B}"/>
                </a:ext>
              </a:extLst>
            </p:cNvPr>
            <p:cNvSpPr/>
            <p:nvPr/>
          </p:nvSpPr>
          <p:spPr>
            <a:xfrm>
              <a:off x="1181099" y="4033520"/>
              <a:ext cx="739141" cy="72009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E7CA780-562E-AA46-924E-F5CF1AABDFC1}"/>
                </a:ext>
              </a:extLst>
            </p:cNvPr>
            <p:cNvSpPr/>
            <p:nvPr/>
          </p:nvSpPr>
          <p:spPr>
            <a:xfrm>
              <a:off x="1920240" y="4033520"/>
              <a:ext cx="739141" cy="72009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2F68D1EB-E351-144E-B21E-212DE89F8AE0}"/>
                </a:ext>
              </a:extLst>
            </p:cNvPr>
            <p:cNvSpPr/>
            <p:nvPr/>
          </p:nvSpPr>
          <p:spPr>
            <a:xfrm>
              <a:off x="2659381" y="4033520"/>
              <a:ext cx="739141" cy="72009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A8B05D26-3795-164F-9042-266BE2FBD6F5}"/>
              </a:ext>
            </a:extLst>
          </p:cNvPr>
          <p:cNvGrpSpPr/>
          <p:nvPr/>
        </p:nvGrpSpPr>
        <p:grpSpPr>
          <a:xfrm>
            <a:off x="3970250" y="2459186"/>
            <a:ext cx="7434350" cy="2232660"/>
            <a:chOff x="5030469" y="2683510"/>
            <a:chExt cx="2217423" cy="2232660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E0F1B023-716A-C94E-A7D5-3524969BA496}"/>
                </a:ext>
              </a:extLst>
            </p:cNvPr>
            <p:cNvSpPr/>
            <p:nvPr/>
          </p:nvSpPr>
          <p:spPr>
            <a:xfrm>
              <a:off x="5030469" y="2683510"/>
              <a:ext cx="739141" cy="72009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BF9B9AE1-7910-9448-99C4-470899CF76EC}"/>
                </a:ext>
              </a:extLst>
            </p:cNvPr>
            <p:cNvSpPr/>
            <p:nvPr/>
          </p:nvSpPr>
          <p:spPr>
            <a:xfrm>
              <a:off x="5769610" y="2683510"/>
              <a:ext cx="739141" cy="72009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322C1558-5440-AE4F-8DB4-C3F0AF9E8D13}"/>
                </a:ext>
              </a:extLst>
            </p:cNvPr>
            <p:cNvSpPr/>
            <p:nvPr/>
          </p:nvSpPr>
          <p:spPr>
            <a:xfrm>
              <a:off x="6508751" y="2683510"/>
              <a:ext cx="739141" cy="72009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256498B5-0F00-AE4B-9183-FCE52A31497A}"/>
                </a:ext>
              </a:extLst>
            </p:cNvPr>
            <p:cNvSpPr/>
            <p:nvPr/>
          </p:nvSpPr>
          <p:spPr>
            <a:xfrm>
              <a:off x="5030469" y="3439795"/>
              <a:ext cx="739141" cy="72009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095F45E7-DED4-6E4B-BD52-3071088211C7}"/>
                </a:ext>
              </a:extLst>
            </p:cNvPr>
            <p:cNvSpPr/>
            <p:nvPr/>
          </p:nvSpPr>
          <p:spPr>
            <a:xfrm>
              <a:off x="5769610" y="3439795"/>
              <a:ext cx="739141" cy="72009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F6008E5D-2D96-4246-88A8-5C524119D9C1}"/>
                </a:ext>
              </a:extLst>
            </p:cNvPr>
            <p:cNvSpPr/>
            <p:nvPr/>
          </p:nvSpPr>
          <p:spPr>
            <a:xfrm>
              <a:off x="6508751" y="3439795"/>
              <a:ext cx="739141" cy="72009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F8507806-5F2A-174F-8EDE-3A92F659297F}"/>
                </a:ext>
              </a:extLst>
            </p:cNvPr>
            <p:cNvSpPr/>
            <p:nvPr/>
          </p:nvSpPr>
          <p:spPr>
            <a:xfrm>
              <a:off x="5030469" y="4196080"/>
              <a:ext cx="739141" cy="72009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A99DEF13-BB1B-E149-AF05-ED769658B228}"/>
                </a:ext>
              </a:extLst>
            </p:cNvPr>
            <p:cNvSpPr/>
            <p:nvPr/>
          </p:nvSpPr>
          <p:spPr>
            <a:xfrm>
              <a:off x="5769610" y="4196080"/>
              <a:ext cx="739141" cy="72009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5E072494-9CFD-714C-A52A-C4CB9FB132C0}"/>
                </a:ext>
              </a:extLst>
            </p:cNvPr>
            <p:cNvSpPr/>
            <p:nvPr/>
          </p:nvSpPr>
          <p:spPr>
            <a:xfrm>
              <a:off x="6508751" y="4196080"/>
              <a:ext cx="739141" cy="72009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7A046B54-92DE-C541-B864-8330A25495C1}"/>
              </a:ext>
            </a:extLst>
          </p:cNvPr>
          <p:cNvSpPr txBox="1"/>
          <p:nvPr/>
        </p:nvSpPr>
        <p:spPr>
          <a:xfrm>
            <a:off x="3964912" y="2520950"/>
            <a:ext cx="25218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255</a:t>
            </a:r>
            <a:r>
              <a:rPr lang="en-US" sz="3600" dirty="0"/>
              <a:t>,</a:t>
            </a:r>
            <a:r>
              <a:rPr lang="en-US" sz="3600" dirty="0">
                <a:solidFill>
                  <a:srgbClr val="00B050"/>
                </a:solidFill>
              </a:rPr>
              <a:t>255</a:t>
            </a:r>
            <a:r>
              <a:rPr lang="en-US" sz="3600" dirty="0"/>
              <a:t>,</a:t>
            </a:r>
            <a:r>
              <a:rPr lang="en-US" sz="3600" dirty="0">
                <a:solidFill>
                  <a:srgbClr val="00B0F0"/>
                </a:solidFill>
              </a:rPr>
              <a:t>255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E075B3C-7629-AB46-8430-F0AD03E307BD}"/>
              </a:ext>
            </a:extLst>
          </p:cNvPr>
          <p:cNvSpPr txBox="1"/>
          <p:nvPr/>
        </p:nvSpPr>
        <p:spPr>
          <a:xfrm>
            <a:off x="3964912" y="3215471"/>
            <a:ext cx="25218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255</a:t>
            </a:r>
            <a:r>
              <a:rPr lang="en-US" sz="3600" dirty="0"/>
              <a:t>,</a:t>
            </a:r>
            <a:r>
              <a:rPr lang="en-US" sz="3600" dirty="0">
                <a:solidFill>
                  <a:srgbClr val="00B050"/>
                </a:solidFill>
              </a:rPr>
              <a:t>255</a:t>
            </a:r>
            <a:r>
              <a:rPr lang="en-US" sz="3600" dirty="0"/>
              <a:t>,</a:t>
            </a:r>
            <a:r>
              <a:rPr lang="en-US" sz="3600" dirty="0">
                <a:solidFill>
                  <a:srgbClr val="00B0F0"/>
                </a:solidFill>
              </a:rPr>
              <a:t>255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BCA40E5-FF68-BE4C-BAFC-12F6E60C2713}"/>
              </a:ext>
            </a:extLst>
          </p:cNvPr>
          <p:cNvSpPr txBox="1"/>
          <p:nvPr/>
        </p:nvSpPr>
        <p:spPr>
          <a:xfrm>
            <a:off x="3964912" y="3996987"/>
            <a:ext cx="25218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255</a:t>
            </a:r>
            <a:r>
              <a:rPr lang="en-US" sz="3600" dirty="0"/>
              <a:t>,</a:t>
            </a:r>
            <a:r>
              <a:rPr lang="en-US" sz="3600" dirty="0">
                <a:solidFill>
                  <a:srgbClr val="00B050"/>
                </a:solidFill>
              </a:rPr>
              <a:t>255</a:t>
            </a:r>
            <a:r>
              <a:rPr lang="en-US" sz="3600" dirty="0"/>
              <a:t>,</a:t>
            </a:r>
            <a:r>
              <a:rPr lang="en-US" sz="3600" dirty="0">
                <a:solidFill>
                  <a:srgbClr val="00B0F0"/>
                </a:solidFill>
              </a:rPr>
              <a:t>255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995D667-8F8F-8A4F-B3D7-F1774D8D1DD5}"/>
              </a:ext>
            </a:extLst>
          </p:cNvPr>
          <p:cNvSpPr txBox="1"/>
          <p:nvPr/>
        </p:nvSpPr>
        <p:spPr>
          <a:xfrm>
            <a:off x="6453705" y="3233568"/>
            <a:ext cx="25218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255</a:t>
            </a:r>
            <a:r>
              <a:rPr lang="en-US" sz="3600" dirty="0"/>
              <a:t>,</a:t>
            </a:r>
            <a:r>
              <a:rPr lang="en-US" sz="3600" dirty="0">
                <a:solidFill>
                  <a:srgbClr val="00B050"/>
                </a:solidFill>
              </a:rPr>
              <a:t>255</a:t>
            </a:r>
            <a:r>
              <a:rPr lang="en-US" sz="3600" dirty="0"/>
              <a:t>,</a:t>
            </a:r>
            <a:r>
              <a:rPr lang="en-US" sz="3600" dirty="0">
                <a:solidFill>
                  <a:srgbClr val="00B0F0"/>
                </a:solidFill>
              </a:rPr>
              <a:t>255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5B13C96-C8CB-B347-A9C2-BFBB8890C5DC}"/>
              </a:ext>
            </a:extLst>
          </p:cNvPr>
          <p:cNvSpPr txBox="1"/>
          <p:nvPr/>
        </p:nvSpPr>
        <p:spPr>
          <a:xfrm>
            <a:off x="6453705" y="3986827"/>
            <a:ext cx="25218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255</a:t>
            </a:r>
            <a:r>
              <a:rPr lang="en-US" sz="3600" dirty="0"/>
              <a:t>,</a:t>
            </a:r>
            <a:r>
              <a:rPr lang="en-US" sz="3600" dirty="0">
                <a:solidFill>
                  <a:srgbClr val="00B050"/>
                </a:solidFill>
              </a:rPr>
              <a:t>255</a:t>
            </a:r>
            <a:r>
              <a:rPr lang="en-US" sz="3600" dirty="0"/>
              <a:t>,</a:t>
            </a:r>
            <a:r>
              <a:rPr lang="en-US" sz="3600" dirty="0">
                <a:solidFill>
                  <a:srgbClr val="00B0F0"/>
                </a:solidFill>
              </a:rPr>
              <a:t>255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3509ED1-ABBB-414C-BBE4-7488728E9F26}"/>
              </a:ext>
            </a:extLst>
          </p:cNvPr>
          <p:cNvSpPr txBox="1"/>
          <p:nvPr/>
        </p:nvSpPr>
        <p:spPr>
          <a:xfrm>
            <a:off x="8926483" y="3240702"/>
            <a:ext cx="25218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255</a:t>
            </a:r>
            <a:r>
              <a:rPr lang="en-US" sz="3600" dirty="0"/>
              <a:t>,</a:t>
            </a:r>
            <a:r>
              <a:rPr lang="en-US" sz="3600" dirty="0">
                <a:solidFill>
                  <a:srgbClr val="00B050"/>
                </a:solidFill>
              </a:rPr>
              <a:t>255</a:t>
            </a:r>
            <a:r>
              <a:rPr lang="en-US" sz="3600" dirty="0"/>
              <a:t>,</a:t>
            </a:r>
            <a:r>
              <a:rPr lang="en-US" sz="3600" dirty="0">
                <a:solidFill>
                  <a:srgbClr val="00B0F0"/>
                </a:solidFill>
              </a:rPr>
              <a:t>255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3A3C579-F3ED-E640-B267-2588BBC0451B}"/>
              </a:ext>
            </a:extLst>
          </p:cNvPr>
          <p:cNvSpPr txBox="1"/>
          <p:nvPr/>
        </p:nvSpPr>
        <p:spPr>
          <a:xfrm>
            <a:off x="8926483" y="3996183"/>
            <a:ext cx="25218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255</a:t>
            </a:r>
            <a:r>
              <a:rPr lang="en-US" sz="3600" dirty="0"/>
              <a:t>,</a:t>
            </a:r>
            <a:r>
              <a:rPr lang="en-US" sz="3600" dirty="0">
                <a:solidFill>
                  <a:srgbClr val="00B050"/>
                </a:solidFill>
              </a:rPr>
              <a:t>255</a:t>
            </a:r>
            <a:r>
              <a:rPr lang="en-US" sz="3600" dirty="0"/>
              <a:t>,</a:t>
            </a:r>
            <a:r>
              <a:rPr lang="en-US" sz="3600" dirty="0">
                <a:solidFill>
                  <a:srgbClr val="00B0F0"/>
                </a:solidFill>
              </a:rPr>
              <a:t>255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082E9BF-3655-7C4D-9494-82C8090BDD20}"/>
              </a:ext>
            </a:extLst>
          </p:cNvPr>
          <p:cNvSpPr txBox="1"/>
          <p:nvPr/>
        </p:nvSpPr>
        <p:spPr>
          <a:xfrm>
            <a:off x="6777560" y="2510452"/>
            <a:ext cx="18197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85</a:t>
            </a:r>
            <a:r>
              <a:rPr lang="en-US" sz="3600" dirty="0"/>
              <a:t>,</a:t>
            </a:r>
            <a:r>
              <a:rPr lang="en-US" sz="3600" dirty="0">
                <a:solidFill>
                  <a:srgbClr val="00B050"/>
                </a:solidFill>
              </a:rPr>
              <a:t>92</a:t>
            </a:r>
            <a:r>
              <a:rPr lang="en-US" sz="3600" dirty="0"/>
              <a:t>,</a:t>
            </a:r>
            <a:r>
              <a:rPr lang="en-US" sz="3600" dirty="0">
                <a:solidFill>
                  <a:srgbClr val="00B0F0"/>
                </a:solidFill>
              </a:rPr>
              <a:t>68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827D35D-BF94-2144-BB5C-4381C7863FEC}"/>
              </a:ext>
            </a:extLst>
          </p:cNvPr>
          <p:cNvSpPr txBox="1"/>
          <p:nvPr/>
        </p:nvSpPr>
        <p:spPr>
          <a:xfrm>
            <a:off x="9255677" y="2494577"/>
            <a:ext cx="18197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40</a:t>
            </a:r>
            <a:r>
              <a:rPr lang="en-US" sz="3600" dirty="0"/>
              <a:t>,</a:t>
            </a:r>
            <a:r>
              <a:rPr lang="en-US" sz="3600" dirty="0">
                <a:solidFill>
                  <a:srgbClr val="00B050"/>
                </a:solidFill>
              </a:rPr>
              <a:t>70</a:t>
            </a:r>
            <a:r>
              <a:rPr lang="en-US" sz="3600" dirty="0"/>
              <a:t>,</a:t>
            </a:r>
            <a:r>
              <a:rPr lang="en-US" sz="3600" dirty="0">
                <a:solidFill>
                  <a:srgbClr val="00B0F0"/>
                </a:solidFill>
              </a:rPr>
              <a:t>42</a:t>
            </a:r>
          </a:p>
        </p:txBody>
      </p:sp>
    </p:spTree>
    <p:extLst>
      <p:ext uri="{BB962C8B-B14F-4D97-AF65-F5344CB8AC3E}">
        <p14:creationId xmlns:p14="http://schemas.microsoft.com/office/powerpoint/2010/main" val="13159862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36ABF1-36E1-484E-8B21-11EDC773D1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000" y="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2D color images are 3D arrays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F11E742-4CCC-934E-BE5D-C798552460E3}"/>
              </a:ext>
            </a:extLst>
          </p:cNvPr>
          <p:cNvGrpSpPr/>
          <p:nvPr/>
        </p:nvGrpSpPr>
        <p:grpSpPr>
          <a:xfrm>
            <a:off x="490219" y="2459186"/>
            <a:ext cx="2252981" cy="2255054"/>
            <a:chOff x="1170939" y="2520950"/>
            <a:chExt cx="2252981" cy="2255054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57D121ED-A2D1-204A-9B52-EBAB041D96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49912" b="24039"/>
            <a:stretch/>
          </p:blipFill>
          <p:spPr>
            <a:xfrm>
              <a:off x="1170939" y="2520950"/>
              <a:ext cx="2252981" cy="2255054"/>
            </a:xfrm>
            <a:prstGeom prst="rect">
              <a:avLst/>
            </a:prstGeom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41607C9D-E56C-164A-A8BF-6E53F3AF31AA}"/>
                </a:ext>
              </a:extLst>
            </p:cNvPr>
            <p:cNvSpPr/>
            <p:nvPr/>
          </p:nvSpPr>
          <p:spPr>
            <a:xfrm>
              <a:off x="1181099" y="2520950"/>
              <a:ext cx="739141" cy="72009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252F1EB-77A0-5644-8065-6CA5E148DD30}"/>
                </a:ext>
              </a:extLst>
            </p:cNvPr>
            <p:cNvSpPr/>
            <p:nvPr/>
          </p:nvSpPr>
          <p:spPr>
            <a:xfrm>
              <a:off x="1920240" y="2520950"/>
              <a:ext cx="739141" cy="72009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1747681-9357-BF44-940B-590BB82637BE}"/>
                </a:ext>
              </a:extLst>
            </p:cNvPr>
            <p:cNvSpPr/>
            <p:nvPr/>
          </p:nvSpPr>
          <p:spPr>
            <a:xfrm>
              <a:off x="2659381" y="2520950"/>
              <a:ext cx="739141" cy="72009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74DCC5D-EDD9-D146-B59F-D97B7F312921}"/>
                </a:ext>
              </a:extLst>
            </p:cNvPr>
            <p:cNvSpPr/>
            <p:nvPr/>
          </p:nvSpPr>
          <p:spPr>
            <a:xfrm>
              <a:off x="1181099" y="3277235"/>
              <a:ext cx="739141" cy="72009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18EE8DE-63F0-EC4F-8056-F71FACEF9D8E}"/>
                </a:ext>
              </a:extLst>
            </p:cNvPr>
            <p:cNvSpPr/>
            <p:nvPr/>
          </p:nvSpPr>
          <p:spPr>
            <a:xfrm>
              <a:off x="1920240" y="3277235"/>
              <a:ext cx="739141" cy="72009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57846A1-A637-154E-A9CE-CAA38645F58E}"/>
                </a:ext>
              </a:extLst>
            </p:cNvPr>
            <p:cNvSpPr/>
            <p:nvPr/>
          </p:nvSpPr>
          <p:spPr>
            <a:xfrm>
              <a:off x="2659381" y="3277235"/>
              <a:ext cx="739141" cy="72009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141A822-506A-1E47-ABF6-34C28C6DF96B}"/>
                </a:ext>
              </a:extLst>
            </p:cNvPr>
            <p:cNvSpPr/>
            <p:nvPr/>
          </p:nvSpPr>
          <p:spPr>
            <a:xfrm>
              <a:off x="1181099" y="4033520"/>
              <a:ext cx="739141" cy="72009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E7CA780-562E-AA46-924E-F5CF1AABDFC1}"/>
                </a:ext>
              </a:extLst>
            </p:cNvPr>
            <p:cNvSpPr/>
            <p:nvPr/>
          </p:nvSpPr>
          <p:spPr>
            <a:xfrm>
              <a:off x="1920240" y="4033520"/>
              <a:ext cx="739141" cy="72009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2F68D1EB-E351-144E-B21E-212DE89F8AE0}"/>
                </a:ext>
              </a:extLst>
            </p:cNvPr>
            <p:cNvSpPr/>
            <p:nvPr/>
          </p:nvSpPr>
          <p:spPr>
            <a:xfrm>
              <a:off x="2659381" y="4033520"/>
              <a:ext cx="739141" cy="72009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3585BB0C-9A91-424B-8C28-55CBFF9077DA}"/>
              </a:ext>
            </a:extLst>
          </p:cNvPr>
          <p:cNvGrpSpPr/>
          <p:nvPr/>
        </p:nvGrpSpPr>
        <p:grpSpPr>
          <a:xfrm>
            <a:off x="5238114" y="2208786"/>
            <a:ext cx="2217423" cy="2232660"/>
            <a:chOff x="5570219" y="3215471"/>
            <a:chExt cx="2217423" cy="2232660"/>
          </a:xfrm>
          <a:solidFill>
            <a:schemeClr val="bg1"/>
          </a:solidFill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C1BC7AC0-B3A0-2943-AEAC-31FEB4272DEA}"/>
                </a:ext>
              </a:extLst>
            </p:cNvPr>
            <p:cNvSpPr/>
            <p:nvPr/>
          </p:nvSpPr>
          <p:spPr>
            <a:xfrm>
              <a:off x="5570219" y="3215471"/>
              <a:ext cx="739141" cy="720090"/>
            </a:xfrm>
            <a:prstGeom prst="rect">
              <a:avLst/>
            </a:prstGeom>
            <a:grp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5FEA6A49-3590-3047-8429-3ED556AEDDD0}"/>
                </a:ext>
              </a:extLst>
            </p:cNvPr>
            <p:cNvSpPr/>
            <p:nvPr/>
          </p:nvSpPr>
          <p:spPr>
            <a:xfrm>
              <a:off x="6309360" y="3215471"/>
              <a:ext cx="739141" cy="720090"/>
            </a:xfrm>
            <a:prstGeom prst="rect">
              <a:avLst/>
            </a:prstGeom>
            <a:grp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68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6FCDEA6B-AF75-514F-9A2B-1FB333D306B6}"/>
                </a:ext>
              </a:extLst>
            </p:cNvPr>
            <p:cNvSpPr/>
            <p:nvPr/>
          </p:nvSpPr>
          <p:spPr>
            <a:xfrm>
              <a:off x="7048501" y="3215471"/>
              <a:ext cx="739141" cy="720090"/>
            </a:xfrm>
            <a:prstGeom prst="rect">
              <a:avLst/>
            </a:prstGeom>
            <a:grp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42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62E75E3A-85DA-5D4D-B85E-A98DED649E8C}"/>
                </a:ext>
              </a:extLst>
            </p:cNvPr>
            <p:cNvSpPr/>
            <p:nvPr/>
          </p:nvSpPr>
          <p:spPr>
            <a:xfrm>
              <a:off x="5570219" y="3971756"/>
              <a:ext cx="739141" cy="720090"/>
            </a:xfrm>
            <a:prstGeom prst="rect">
              <a:avLst/>
            </a:prstGeom>
            <a:grp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CB36847C-B7DB-C948-B6DB-6184DA470EB3}"/>
                </a:ext>
              </a:extLst>
            </p:cNvPr>
            <p:cNvSpPr/>
            <p:nvPr/>
          </p:nvSpPr>
          <p:spPr>
            <a:xfrm>
              <a:off x="6309360" y="3971756"/>
              <a:ext cx="739141" cy="720090"/>
            </a:xfrm>
            <a:prstGeom prst="rect">
              <a:avLst/>
            </a:prstGeom>
            <a:grp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A0A8DCAD-D659-6F4D-A409-AED176305F3C}"/>
                </a:ext>
              </a:extLst>
            </p:cNvPr>
            <p:cNvSpPr/>
            <p:nvPr/>
          </p:nvSpPr>
          <p:spPr>
            <a:xfrm>
              <a:off x="7048501" y="3971756"/>
              <a:ext cx="739141" cy="720090"/>
            </a:xfrm>
            <a:prstGeom prst="rect">
              <a:avLst/>
            </a:prstGeom>
            <a:grp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E1C3EC44-3E2C-984F-B510-ECBB2FCF6F88}"/>
                </a:ext>
              </a:extLst>
            </p:cNvPr>
            <p:cNvSpPr/>
            <p:nvPr/>
          </p:nvSpPr>
          <p:spPr>
            <a:xfrm>
              <a:off x="5570219" y="4728041"/>
              <a:ext cx="739141" cy="720090"/>
            </a:xfrm>
            <a:prstGeom prst="rect">
              <a:avLst/>
            </a:prstGeom>
            <a:grp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B26656C-37D7-C244-B287-7D074BED2333}"/>
                </a:ext>
              </a:extLst>
            </p:cNvPr>
            <p:cNvSpPr/>
            <p:nvPr/>
          </p:nvSpPr>
          <p:spPr>
            <a:xfrm>
              <a:off x="6309360" y="4728041"/>
              <a:ext cx="739141" cy="720090"/>
            </a:xfrm>
            <a:prstGeom prst="rect">
              <a:avLst/>
            </a:prstGeom>
            <a:grp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90B907EA-9B33-B84D-B834-BACEF843372B}"/>
                </a:ext>
              </a:extLst>
            </p:cNvPr>
            <p:cNvSpPr/>
            <p:nvPr/>
          </p:nvSpPr>
          <p:spPr>
            <a:xfrm>
              <a:off x="7048501" y="4728041"/>
              <a:ext cx="739141" cy="720090"/>
            </a:xfrm>
            <a:prstGeom prst="rect">
              <a:avLst/>
            </a:prstGeom>
            <a:grp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34822E8C-C1A1-BE47-BC43-7E793921039E}"/>
              </a:ext>
            </a:extLst>
          </p:cNvPr>
          <p:cNvGrpSpPr/>
          <p:nvPr/>
        </p:nvGrpSpPr>
        <p:grpSpPr>
          <a:xfrm>
            <a:off x="4838060" y="2616963"/>
            <a:ext cx="2217423" cy="2232660"/>
            <a:chOff x="5570219" y="3215471"/>
            <a:chExt cx="2217423" cy="2232660"/>
          </a:xfrm>
          <a:solidFill>
            <a:schemeClr val="bg1"/>
          </a:solidFill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34FA3BDA-744C-514E-B40F-5A3E5B55C559}"/>
                </a:ext>
              </a:extLst>
            </p:cNvPr>
            <p:cNvSpPr/>
            <p:nvPr/>
          </p:nvSpPr>
          <p:spPr>
            <a:xfrm>
              <a:off x="5570219" y="3215471"/>
              <a:ext cx="739141" cy="720090"/>
            </a:xfrm>
            <a:prstGeom prst="rect">
              <a:avLst/>
            </a:prstGeom>
            <a:grpFill/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C3A5C46D-7093-7C4A-9638-DDB05F3151C4}"/>
                </a:ext>
              </a:extLst>
            </p:cNvPr>
            <p:cNvSpPr/>
            <p:nvPr/>
          </p:nvSpPr>
          <p:spPr>
            <a:xfrm>
              <a:off x="6309360" y="3215471"/>
              <a:ext cx="739141" cy="720090"/>
            </a:xfrm>
            <a:prstGeom prst="rect">
              <a:avLst/>
            </a:prstGeom>
            <a:grpFill/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92</a:t>
              </a: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4DF0FD56-A417-7B41-8F6F-59BF7EDCFE83}"/>
                </a:ext>
              </a:extLst>
            </p:cNvPr>
            <p:cNvSpPr/>
            <p:nvPr/>
          </p:nvSpPr>
          <p:spPr>
            <a:xfrm>
              <a:off x="7048501" y="3215471"/>
              <a:ext cx="739141" cy="720090"/>
            </a:xfrm>
            <a:prstGeom prst="rect">
              <a:avLst/>
            </a:prstGeom>
            <a:grpFill/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70</a:t>
              </a: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BA1CFB08-3D87-AE4A-89F1-A10EE802866D}"/>
                </a:ext>
              </a:extLst>
            </p:cNvPr>
            <p:cNvSpPr/>
            <p:nvPr/>
          </p:nvSpPr>
          <p:spPr>
            <a:xfrm>
              <a:off x="5570219" y="3971756"/>
              <a:ext cx="739141" cy="720090"/>
            </a:xfrm>
            <a:prstGeom prst="rect">
              <a:avLst/>
            </a:prstGeom>
            <a:grpFill/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CBF236AB-F74E-DA4B-BAE3-226195CC0936}"/>
                </a:ext>
              </a:extLst>
            </p:cNvPr>
            <p:cNvSpPr/>
            <p:nvPr/>
          </p:nvSpPr>
          <p:spPr>
            <a:xfrm>
              <a:off x="6309360" y="3971756"/>
              <a:ext cx="739141" cy="720090"/>
            </a:xfrm>
            <a:prstGeom prst="rect">
              <a:avLst/>
            </a:prstGeom>
            <a:grpFill/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E71699E9-221F-9545-8338-D6C8DD0EEEE6}"/>
                </a:ext>
              </a:extLst>
            </p:cNvPr>
            <p:cNvSpPr/>
            <p:nvPr/>
          </p:nvSpPr>
          <p:spPr>
            <a:xfrm>
              <a:off x="7048501" y="3971756"/>
              <a:ext cx="739141" cy="720090"/>
            </a:xfrm>
            <a:prstGeom prst="rect">
              <a:avLst/>
            </a:prstGeom>
            <a:grpFill/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1594FC72-B6FA-BB4D-A6E9-D18086F75EF4}"/>
                </a:ext>
              </a:extLst>
            </p:cNvPr>
            <p:cNvSpPr/>
            <p:nvPr/>
          </p:nvSpPr>
          <p:spPr>
            <a:xfrm>
              <a:off x="5570219" y="4728041"/>
              <a:ext cx="739141" cy="720090"/>
            </a:xfrm>
            <a:prstGeom prst="rect">
              <a:avLst/>
            </a:prstGeom>
            <a:grpFill/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2BD88324-2849-6942-9330-D8D4842994B6}"/>
                </a:ext>
              </a:extLst>
            </p:cNvPr>
            <p:cNvSpPr/>
            <p:nvPr/>
          </p:nvSpPr>
          <p:spPr>
            <a:xfrm>
              <a:off x="6309360" y="4728041"/>
              <a:ext cx="739141" cy="720090"/>
            </a:xfrm>
            <a:prstGeom prst="rect">
              <a:avLst/>
            </a:prstGeom>
            <a:grpFill/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D6939A70-7B06-9C4B-B414-E5C6D466CF0B}"/>
                </a:ext>
              </a:extLst>
            </p:cNvPr>
            <p:cNvSpPr/>
            <p:nvPr/>
          </p:nvSpPr>
          <p:spPr>
            <a:xfrm>
              <a:off x="7048501" y="4728041"/>
              <a:ext cx="739141" cy="720090"/>
            </a:xfrm>
            <a:prstGeom prst="rect">
              <a:avLst/>
            </a:prstGeom>
            <a:grpFill/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4D2D6029-A30B-C346-BCE8-518AE6314A43}"/>
              </a:ext>
            </a:extLst>
          </p:cNvPr>
          <p:cNvGrpSpPr/>
          <p:nvPr/>
        </p:nvGrpSpPr>
        <p:grpSpPr>
          <a:xfrm>
            <a:off x="4298946" y="3091943"/>
            <a:ext cx="2217423" cy="2232660"/>
            <a:chOff x="5570219" y="3215471"/>
            <a:chExt cx="2217423" cy="2232660"/>
          </a:xfrm>
          <a:solidFill>
            <a:schemeClr val="bg1"/>
          </a:solidFill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E395422F-7868-9B4E-A790-2F38584F1C62}"/>
                </a:ext>
              </a:extLst>
            </p:cNvPr>
            <p:cNvSpPr/>
            <p:nvPr/>
          </p:nvSpPr>
          <p:spPr>
            <a:xfrm>
              <a:off x="5570219" y="3215471"/>
              <a:ext cx="739141" cy="720090"/>
            </a:xfrm>
            <a:prstGeom prst="rect">
              <a:avLst/>
            </a:prstGeom>
            <a:grp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E3D876BE-B466-EC40-8834-FF47B772F173}"/>
                </a:ext>
              </a:extLst>
            </p:cNvPr>
            <p:cNvSpPr/>
            <p:nvPr/>
          </p:nvSpPr>
          <p:spPr>
            <a:xfrm>
              <a:off x="7048501" y="3215471"/>
              <a:ext cx="739141" cy="720090"/>
            </a:xfrm>
            <a:prstGeom prst="rect">
              <a:avLst/>
            </a:prstGeom>
            <a:grp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40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40480611-BFD6-3A4B-B20B-447822255D06}"/>
                </a:ext>
              </a:extLst>
            </p:cNvPr>
            <p:cNvSpPr/>
            <p:nvPr/>
          </p:nvSpPr>
          <p:spPr>
            <a:xfrm>
              <a:off x="5570219" y="3971756"/>
              <a:ext cx="739141" cy="720090"/>
            </a:xfrm>
            <a:prstGeom prst="rect">
              <a:avLst/>
            </a:prstGeom>
            <a:grp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5C623AD1-F06A-F142-8B1C-F2E19F8F41DF}"/>
                </a:ext>
              </a:extLst>
            </p:cNvPr>
            <p:cNvSpPr/>
            <p:nvPr/>
          </p:nvSpPr>
          <p:spPr>
            <a:xfrm>
              <a:off x="6309360" y="3971756"/>
              <a:ext cx="739141" cy="720090"/>
            </a:xfrm>
            <a:prstGeom prst="rect">
              <a:avLst/>
            </a:prstGeom>
            <a:grp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43A09DDD-7891-2F41-83EE-D1F306C646BF}"/>
                </a:ext>
              </a:extLst>
            </p:cNvPr>
            <p:cNvSpPr/>
            <p:nvPr/>
          </p:nvSpPr>
          <p:spPr>
            <a:xfrm>
              <a:off x="7048501" y="3971756"/>
              <a:ext cx="739141" cy="720090"/>
            </a:xfrm>
            <a:prstGeom prst="rect">
              <a:avLst/>
            </a:prstGeom>
            <a:grp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324BDCE8-8AA1-B640-948A-CD415FE78FDD}"/>
                </a:ext>
              </a:extLst>
            </p:cNvPr>
            <p:cNvSpPr/>
            <p:nvPr/>
          </p:nvSpPr>
          <p:spPr>
            <a:xfrm>
              <a:off x="5570219" y="4728041"/>
              <a:ext cx="739141" cy="720090"/>
            </a:xfrm>
            <a:prstGeom prst="rect">
              <a:avLst/>
            </a:prstGeom>
            <a:grp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9773E9E8-60EF-5B4D-A511-AD71F4B6590A}"/>
                </a:ext>
              </a:extLst>
            </p:cNvPr>
            <p:cNvSpPr/>
            <p:nvPr/>
          </p:nvSpPr>
          <p:spPr>
            <a:xfrm>
              <a:off x="6309360" y="4728041"/>
              <a:ext cx="739141" cy="720090"/>
            </a:xfrm>
            <a:prstGeom prst="rect">
              <a:avLst/>
            </a:prstGeom>
            <a:grp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B9EAAEDE-FD46-1F40-8CB4-D95947431C31}"/>
                </a:ext>
              </a:extLst>
            </p:cNvPr>
            <p:cNvSpPr/>
            <p:nvPr/>
          </p:nvSpPr>
          <p:spPr>
            <a:xfrm>
              <a:off x="7048501" y="4728041"/>
              <a:ext cx="739141" cy="720090"/>
            </a:xfrm>
            <a:prstGeom prst="rect">
              <a:avLst/>
            </a:prstGeom>
            <a:grp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8170813B-4781-1644-AC2C-D88623394955}"/>
                </a:ext>
              </a:extLst>
            </p:cNvPr>
            <p:cNvSpPr/>
            <p:nvPr/>
          </p:nvSpPr>
          <p:spPr>
            <a:xfrm>
              <a:off x="6309360" y="3215471"/>
              <a:ext cx="739141" cy="720090"/>
            </a:xfrm>
            <a:prstGeom prst="rect">
              <a:avLst/>
            </a:prstGeom>
            <a:grp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85</a:t>
              </a:r>
            </a:p>
          </p:txBody>
        </p:sp>
      </p:grp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BDCDD22-54CF-2B4D-BE8D-DA7D67A153CD}"/>
              </a:ext>
            </a:extLst>
          </p:cNvPr>
          <p:cNvCxnSpPr/>
          <p:nvPr/>
        </p:nvCxnSpPr>
        <p:spPr>
          <a:xfrm flipV="1">
            <a:off x="9245600" y="2616963"/>
            <a:ext cx="0" cy="169087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1E680E40-408B-D948-9691-BB368E1CD85E}"/>
              </a:ext>
            </a:extLst>
          </p:cNvPr>
          <p:cNvCxnSpPr>
            <a:cxnSpLocks/>
          </p:cNvCxnSpPr>
          <p:nvPr/>
        </p:nvCxnSpPr>
        <p:spPr>
          <a:xfrm flipV="1">
            <a:off x="9235440" y="4319525"/>
            <a:ext cx="1778000" cy="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95FF6E2E-338B-3042-8664-595DF52A7D49}"/>
              </a:ext>
            </a:extLst>
          </p:cNvPr>
          <p:cNvCxnSpPr>
            <a:cxnSpLocks/>
          </p:cNvCxnSpPr>
          <p:nvPr/>
        </p:nvCxnSpPr>
        <p:spPr>
          <a:xfrm flipH="1">
            <a:off x="8422640" y="4331211"/>
            <a:ext cx="822960" cy="115671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A9F15D8F-B0A8-7C40-ABAC-4810DBDDDEF5}"/>
              </a:ext>
            </a:extLst>
          </p:cNvPr>
          <p:cNvSpPr txBox="1"/>
          <p:nvPr/>
        </p:nvSpPr>
        <p:spPr>
          <a:xfrm>
            <a:off x="9060293" y="2038220"/>
            <a:ext cx="3850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Y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D81ADDE4-421F-734F-AB85-70502D05B863}"/>
              </a:ext>
            </a:extLst>
          </p:cNvPr>
          <p:cNvSpPr txBox="1"/>
          <p:nvPr/>
        </p:nvSpPr>
        <p:spPr>
          <a:xfrm>
            <a:off x="10970571" y="3995717"/>
            <a:ext cx="3978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X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F0C9BED6-F8AB-F041-8B98-3D0455930CA4}"/>
              </a:ext>
            </a:extLst>
          </p:cNvPr>
          <p:cNvSpPr txBox="1"/>
          <p:nvPr/>
        </p:nvSpPr>
        <p:spPr>
          <a:xfrm>
            <a:off x="8060040" y="5397797"/>
            <a:ext cx="15871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C (color)</a:t>
            </a:r>
          </a:p>
        </p:txBody>
      </p:sp>
    </p:spTree>
    <p:extLst>
      <p:ext uri="{BB962C8B-B14F-4D97-AF65-F5344CB8AC3E}">
        <p14:creationId xmlns:p14="http://schemas.microsoft.com/office/powerpoint/2010/main" val="40229207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36ABF1-36E1-484E-8B21-11EDC773D1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000" y="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Most images can be described with five dimensions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38C2B2-8206-7943-8009-B55E7FDF1EB1}"/>
              </a:ext>
            </a:extLst>
          </p:cNvPr>
          <p:cNvSpPr txBox="1"/>
          <p:nvPr/>
        </p:nvSpPr>
        <p:spPr>
          <a:xfrm>
            <a:off x="5417209" y="1739414"/>
            <a:ext cx="145918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XYZCT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E6040A0C-CEC5-9C41-83D6-0DC3C28D3AD9}"/>
              </a:ext>
            </a:extLst>
          </p:cNvPr>
          <p:cNvSpPr txBox="1"/>
          <p:nvPr/>
        </p:nvSpPr>
        <p:spPr>
          <a:xfrm>
            <a:off x="4921945" y="2698918"/>
            <a:ext cx="2449710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X - Column</a:t>
            </a:r>
          </a:p>
          <a:p>
            <a:r>
              <a:rPr lang="en-US" sz="4000" dirty="0"/>
              <a:t>Y - Row</a:t>
            </a:r>
          </a:p>
          <a:p>
            <a:r>
              <a:rPr lang="en-US" sz="4000" dirty="0"/>
              <a:t>Z - Depth</a:t>
            </a:r>
          </a:p>
          <a:p>
            <a:r>
              <a:rPr lang="en-US" sz="4000" dirty="0"/>
              <a:t>C - Color</a:t>
            </a:r>
          </a:p>
          <a:p>
            <a:r>
              <a:rPr lang="en-US" sz="4000" dirty="0"/>
              <a:t>T - Time</a:t>
            </a:r>
          </a:p>
        </p:txBody>
      </p:sp>
    </p:spTree>
    <p:extLst>
      <p:ext uri="{BB962C8B-B14F-4D97-AF65-F5344CB8AC3E}">
        <p14:creationId xmlns:p14="http://schemas.microsoft.com/office/powerpoint/2010/main" val="38405321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36ABF1-36E1-484E-8B21-11EDC773D1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000" y="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Watch out for ordering!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38C2B2-8206-7943-8009-B55E7FDF1EB1}"/>
              </a:ext>
            </a:extLst>
          </p:cNvPr>
          <p:cNvSpPr txBox="1"/>
          <p:nvPr/>
        </p:nvSpPr>
        <p:spPr>
          <a:xfrm>
            <a:off x="5122242" y="1872150"/>
            <a:ext cx="145918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XYZCT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88FBF9-EDD6-5440-BA7E-EC732BB7928D}"/>
              </a:ext>
            </a:extLst>
          </p:cNvPr>
          <p:cNvSpPr txBox="1"/>
          <p:nvPr/>
        </p:nvSpPr>
        <p:spPr>
          <a:xfrm>
            <a:off x="5122242" y="2638116"/>
            <a:ext cx="146168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YXZCT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16855A-5581-D345-B9FC-9D612D0DB255}"/>
              </a:ext>
            </a:extLst>
          </p:cNvPr>
          <p:cNvSpPr txBox="1"/>
          <p:nvPr/>
        </p:nvSpPr>
        <p:spPr>
          <a:xfrm>
            <a:off x="5119742" y="3404082"/>
            <a:ext cx="14566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TXYZC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52777F4-F29A-404D-ACC6-9F46E2679FAF}"/>
              </a:ext>
            </a:extLst>
          </p:cNvPr>
          <p:cNvSpPr txBox="1">
            <a:spLocks/>
          </p:cNvSpPr>
          <p:nvPr/>
        </p:nvSpPr>
        <p:spPr>
          <a:xfrm>
            <a:off x="1373995" y="4936014"/>
            <a:ext cx="894817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You will see every combination possible depending on the software/library!</a:t>
            </a:r>
          </a:p>
        </p:txBody>
      </p:sp>
    </p:spTree>
    <p:extLst>
      <p:ext uri="{BB962C8B-B14F-4D97-AF65-F5344CB8AC3E}">
        <p14:creationId xmlns:p14="http://schemas.microsoft.com/office/powerpoint/2010/main" val="8815242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A19445-314D-5D4B-A518-32B815BEEE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53483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sz="6000" dirty="0"/>
              <a:t>Slides for ‘3-Filters and Convolutions’</a:t>
            </a:r>
          </a:p>
        </p:txBody>
      </p:sp>
    </p:spTree>
    <p:extLst>
      <p:ext uri="{BB962C8B-B14F-4D97-AF65-F5344CB8AC3E}">
        <p14:creationId xmlns:p14="http://schemas.microsoft.com/office/powerpoint/2010/main" val="21972251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A19445-314D-5D4B-A518-32B815BEEE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53483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6000" dirty="0"/>
              <a:t>Slides for ‘1-Images are Arrays’</a:t>
            </a:r>
          </a:p>
        </p:txBody>
      </p:sp>
    </p:spTree>
    <p:extLst>
      <p:ext uri="{BB962C8B-B14F-4D97-AF65-F5344CB8AC3E}">
        <p14:creationId xmlns:p14="http://schemas.microsoft.com/office/powerpoint/2010/main" val="15500955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F27A3E9-5620-A848-B9B2-2841EF8076E2}"/>
              </a:ext>
            </a:extLst>
          </p:cNvPr>
          <p:cNvSpPr txBox="1">
            <a:spLocks/>
          </p:cNvSpPr>
          <p:nvPr/>
        </p:nvSpPr>
        <p:spPr>
          <a:xfrm>
            <a:off x="8890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Filters perform an operation on a</a:t>
            </a:r>
          </a:p>
          <a:p>
            <a:pPr algn="ctr"/>
            <a:r>
              <a:rPr lang="en-US" dirty="0"/>
              <a:t>subset of the array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A5B157C-D16E-B447-A5CF-78BFA62A3268}"/>
              </a:ext>
            </a:extLst>
          </p:cNvPr>
          <p:cNvGrpSpPr/>
          <p:nvPr/>
        </p:nvGrpSpPr>
        <p:grpSpPr>
          <a:xfrm>
            <a:off x="723179" y="1925677"/>
            <a:ext cx="4389120" cy="3657600"/>
            <a:chOff x="2306320" y="1639074"/>
            <a:chExt cx="4389120" cy="36576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C366A23-F34D-5449-87A8-D9D16E983459}"/>
                </a:ext>
              </a:extLst>
            </p:cNvPr>
            <p:cNvSpPr/>
            <p:nvPr/>
          </p:nvSpPr>
          <p:spPr>
            <a:xfrm>
              <a:off x="23063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44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E8DD0F6-4D06-B84E-9783-95AC535242A6}"/>
                </a:ext>
              </a:extLst>
            </p:cNvPr>
            <p:cNvSpPr/>
            <p:nvPr/>
          </p:nvSpPr>
          <p:spPr>
            <a:xfrm>
              <a:off x="303784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237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4743454-9072-004E-BBF0-5CF34EAB575D}"/>
                </a:ext>
              </a:extLst>
            </p:cNvPr>
            <p:cNvSpPr/>
            <p:nvPr/>
          </p:nvSpPr>
          <p:spPr>
            <a:xfrm>
              <a:off x="376936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68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E700711-6AB9-9347-8E94-6D5FC977B22A}"/>
                </a:ext>
              </a:extLst>
            </p:cNvPr>
            <p:cNvSpPr/>
            <p:nvPr/>
          </p:nvSpPr>
          <p:spPr>
            <a:xfrm>
              <a:off x="23063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251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B804AF7-39D7-404C-82A1-8A73444BD6E5}"/>
                </a:ext>
              </a:extLst>
            </p:cNvPr>
            <p:cNvSpPr/>
            <p:nvPr/>
          </p:nvSpPr>
          <p:spPr>
            <a:xfrm>
              <a:off x="303784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150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7D9506F-30CE-5A4F-9ADF-037675D71B1A}"/>
                </a:ext>
              </a:extLst>
            </p:cNvPr>
            <p:cNvSpPr/>
            <p:nvPr/>
          </p:nvSpPr>
          <p:spPr>
            <a:xfrm>
              <a:off x="376936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238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6CA03E5-BB81-FA4B-A42C-54E61A95B247}"/>
                </a:ext>
              </a:extLst>
            </p:cNvPr>
            <p:cNvSpPr/>
            <p:nvPr/>
          </p:nvSpPr>
          <p:spPr>
            <a:xfrm>
              <a:off x="23063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111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3C642E1-0C06-7A48-AEFB-97653F2CA0A3}"/>
                </a:ext>
              </a:extLst>
            </p:cNvPr>
            <p:cNvSpPr/>
            <p:nvPr/>
          </p:nvSpPr>
          <p:spPr>
            <a:xfrm>
              <a:off x="303784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198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5E9C5B9-8C76-A848-9985-49B5A114D760}"/>
                </a:ext>
              </a:extLst>
            </p:cNvPr>
            <p:cNvSpPr/>
            <p:nvPr/>
          </p:nvSpPr>
          <p:spPr>
            <a:xfrm>
              <a:off x="376936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73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CFBC017-65F7-354D-B566-EB90FA00505D}"/>
                </a:ext>
              </a:extLst>
            </p:cNvPr>
            <p:cNvSpPr/>
            <p:nvPr/>
          </p:nvSpPr>
          <p:spPr>
            <a:xfrm>
              <a:off x="23063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198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E67A3D7-0516-0144-BB49-0C55AABB7369}"/>
                </a:ext>
              </a:extLst>
            </p:cNvPr>
            <p:cNvSpPr/>
            <p:nvPr/>
          </p:nvSpPr>
          <p:spPr>
            <a:xfrm>
              <a:off x="303784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73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AD0AD02-697C-394D-8468-A9CB494D75E1}"/>
                </a:ext>
              </a:extLst>
            </p:cNvPr>
            <p:cNvSpPr/>
            <p:nvPr/>
          </p:nvSpPr>
          <p:spPr>
            <a:xfrm>
              <a:off x="376936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147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E992383-3560-8346-AA07-CD53916C6645}"/>
                </a:ext>
              </a:extLst>
            </p:cNvPr>
            <p:cNvSpPr/>
            <p:nvPr/>
          </p:nvSpPr>
          <p:spPr>
            <a:xfrm>
              <a:off x="23063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95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F56B315-B6A9-E74D-A28D-5B27C99FF276}"/>
                </a:ext>
              </a:extLst>
            </p:cNvPr>
            <p:cNvSpPr/>
            <p:nvPr/>
          </p:nvSpPr>
          <p:spPr>
            <a:xfrm>
              <a:off x="303784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251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D8FC91C-D371-004B-9245-68F5F7AB640C}"/>
                </a:ext>
              </a:extLst>
            </p:cNvPr>
            <p:cNvSpPr/>
            <p:nvPr/>
          </p:nvSpPr>
          <p:spPr>
            <a:xfrm>
              <a:off x="376936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84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827B52E-EF30-FB47-B97B-260D3DE7CEF9}"/>
                </a:ext>
              </a:extLst>
            </p:cNvPr>
            <p:cNvSpPr/>
            <p:nvPr/>
          </p:nvSpPr>
          <p:spPr>
            <a:xfrm>
              <a:off x="450088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69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53DDFF4-5890-DF4B-9A85-980AA228926C}"/>
                </a:ext>
              </a:extLst>
            </p:cNvPr>
            <p:cNvSpPr/>
            <p:nvPr/>
          </p:nvSpPr>
          <p:spPr>
            <a:xfrm>
              <a:off x="450088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217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3CE086D-C722-134F-A8F7-D611FA2331FF}"/>
                </a:ext>
              </a:extLst>
            </p:cNvPr>
            <p:cNvSpPr/>
            <p:nvPr/>
          </p:nvSpPr>
          <p:spPr>
            <a:xfrm>
              <a:off x="450088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147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1419DB1-1397-674C-AC60-F51EAC52CE75}"/>
                </a:ext>
              </a:extLst>
            </p:cNvPr>
            <p:cNvSpPr/>
            <p:nvPr/>
          </p:nvSpPr>
          <p:spPr>
            <a:xfrm>
              <a:off x="450088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127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DF159ED-D0E9-D140-B7B8-1E29E1915F81}"/>
                </a:ext>
              </a:extLst>
            </p:cNvPr>
            <p:cNvSpPr/>
            <p:nvPr/>
          </p:nvSpPr>
          <p:spPr>
            <a:xfrm>
              <a:off x="450088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121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A07A852-3DD2-9246-90E9-035652AF5ACA}"/>
                </a:ext>
              </a:extLst>
            </p:cNvPr>
            <p:cNvSpPr/>
            <p:nvPr/>
          </p:nvSpPr>
          <p:spPr>
            <a:xfrm>
              <a:off x="523240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185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5E260CA-8685-E548-9538-2D887D990BB4}"/>
                </a:ext>
              </a:extLst>
            </p:cNvPr>
            <p:cNvSpPr/>
            <p:nvPr/>
          </p:nvSpPr>
          <p:spPr>
            <a:xfrm>
              <a:off x="523240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202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B2F6A0C-4182-7448-B016-6CC1EA3ACBF0}"/>
                </a:ext>
              </a:extLst>
            </p:cNvPr>
            <p:cNvSpPr/>
            <p:nvPr/>
          </p:nvSpPr>
          <p:spPr>
            <a:xfrm>
              <a:off x="523240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167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3A06EAA-F400-6D47-98FB-0BEC743E3643}"/>
                </a:ext>
              </a:extLst>
            </p:cNvPr>
            <p:cNvSpPr/>
            <p:nvPr/>
          </p:nvSpPr>
          <p:spPr>
            <a:xfrm>
              <a:off x="523240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241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46278FE-A33C-344D-9476-923D5BCD4EB5}"/>
                </a:ext>
              </a:extLst>
            </p:cNvPr>
            <p:cNvSpPr/>
            <p:nvPr/>
          </p:nvSpPr>
          <p:spPr>
            <a:xfrm>
              <a:off x="523240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148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AA4DE90-CDDB-C84B-A018-6905AEF56374}"/>
                </a:ext>
              </a:extLst>
            </p:cNvPr>
            <p:cNvSpPr/>
            <p:nvPr/>
          </p:nvSpPr>
          <p:spPr>
            <a:xfrm>
              <a:off x="59639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153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E80424B-F7FF-A04B-A1A9-7C264CB954A8}"/>
                </a:ext>
              </a:extLst>
            </p:cNvPr>
            <p:cNvSpPr/>
            <p:nvPr/>
          </p:nvSpPr>
          <p:spPr>
            <a:xfrm>
              <a:off x="59639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232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48F966E-292F-244A-8789-96DEB67CAFEC}"/>
                </a:ext>
              </a:extLst>
            </p:cNvPr>
            <p:cNvSpPr/>
            <p:nvPr/>
          </p:nvSpPr>
          <p:spPr>
            <a:xfrm>
              <a:off x="59639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112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D473137-8BA1-6A42-B75D-FE5D7B7EA2AA}"/>
                </a:ext>
              </a:extLst>
            </p:cNvPr>
            <p:cNvSpPr/>
            <p:nvPr/>
          </p:nvSpPr>
          <p:spPr>
            <a:xfrm>
              <a:off x="59639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136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C282BFA-7DA4-6D46-A10A-9A9F291318DB}"/>
                </a:ext>
              </a:extLst>
            </p:cNvPr>
            <p:cNvSpPr/>
            <p:nvPr/>
          </p:nvSpPr>
          <p:spPr>
            <a:xfrm>
              <a:off x="59639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68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1729C7D-C5B2-9047-83E6-0A91AF914840}"/>
              </a:ext>
            </a:extLst>
          </p:cNvPr>
          <p:cNvGrpSpPr/>
          <p:nvPr/>
        </p:nvGrpSpPr>
        <p:grpSpPr>
          <a:xfrm>
            <a:off x="7015480" y="1925677"/>
            <a:ext cx="4389120" cy="3657600"/>
            <a:chOff x="2306320" y="1639074"/>
            <a:chExt cx="4389120" cy="3657600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478F6D5-E361-2649-AB1C-30E98C92ED9B}"/>
                </a:ext>
              </a:extLst>
            </p:cNvPr>
            <p:cNvSpPr/>
            <p:nvPr/>
          </p:nvSpPr>
          <p:spPr>
            <a:xfrm>
              <a:off x="23063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0680AFE6-315C-4F41-8F3D-1E0974ADEEC9}"/>
                </a:ext>
              </a:extLst>
            </p:cNvPr>
            <p:cNvSpPr/>
            <p:nvPr/>
          </p:nvSpPr>
          <p:spPr>
            <a:xfrm>
              <a:off x="303784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8CD11E49-6033-6C42-9AFA-5DF59EA7EAF8}"/>
                </a:ext>
              </a:extLst>
            </p:cNvPr>
            <p:cNvSpPr/>
            <p:nvPr/>
          </p:nvSpPr>
          <p:spPr>
            <a:xfrm>
              <a:off x="376936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2F927B4-AC9B-1941-AF94-D1271CC83AC8}"/>
                </a:ext>
              </a:extLst>
            </p:cNvPr>
            <p:cNvSpPr/>
            <p:nvPr/>
          </p:nvSpPr>
          <p:spPr>
            <a:xfrm>
              <a:off x="23063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8C0EB443-A86F-E149-B125-3274159DF962}"/>
                </a:ext>
              </a:extLst>
            </p:cNvPr>
            <p:cNvSpPr/>
            <p:nvPr/>
          </p:nvSpPr>
          <p:spPr>
            <a:xfrm>
              <a:off x="303784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1C1CC512-C711-8147-9B78-DD0F350BD106}"/>
                </a:ext>
              </a:extLst>
            </p:cNvPr>
            <p:cNvSpPr/>
            <p:nvPr/>
          </p:nvSpPr>
          <p:spPr>
            <a:xfrm>
              <a:off x="376936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6C770E83-CEC4-054B-A41C-B559689C85CA}"/>
                </a:ext>
              </a:extLst>
            </p:cNvPr>
            <p:cNvSpPr/>
            <p:nvPr/>
          </p:nvSpPr>
          <p:spPr>
            <a:xfrm>
              <a:off x="23063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456471C2-654A-D243-A78E-68E906D6665E}"/>
                </a:ext>
              </a:extLst>
            </p:cNvPr>
            <p:cNvSpPr/>
            <p:nvPr/>
          </p:nvSpPr>
          <p:spPr>
            <a:xfrm>
              <a:off x="303784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0319242E-53AB-8348-8715-B8C0B550BA96}"/>
                </a:ext>
              </a:extLst>
            </p:cNvPr>
            <p:cNvSpPr/>
            <p:nvPr/>
          </p:nvSpPr>
          <p:spPr>
            <a:xfrm>
              <a:off x="376936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AA293598-C7A7-AE40-AB2B-C8293EAB2189}"/>
                </a:ext>
              </a:extLst>
            </p:cNvPr>
            <p:cNvSpPr/>
            <p:nvPr/>
          </p:nvSpPr>
          <p:spPr>
            <a:xfrm>
              <a:off x="23063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DBF69985-CEFB-BB43-A485-FF004E5156F2}"/>
                </a:ext>
              </a:extLst>
            </p:cNvPr>
            <p:cNvSpPr/>
            <p:nvPr/>
          </p:nvSpPr>
          <p:spPr>
            <a:xfrm>
              <a:off x="303784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1569482C-1BA3-EF43-917F-29CA8404AC22}"/>
                </a:ext>
              </a:extLst>
            </p:cNvPr>
            <p:cNvSpPr/>
            <p:nvPr/>
          </p:nvSpPr>
          <p:spPr>
            <a:xfrm>
              <a:off x="376936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BC1EC424-1811-C341-A319-989D506E349F}"/>
                </a:ext>
              </a:extLst>
            </p:cNvPr>
            <p:cNvSpPr/>
            <p:nvPr/>
          </p:nvSpPr>
          <p:spPr>
            <a:xfrm>
              <a:off x="23063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3729F43C-ACAE-6B4D-A466-923A9540DDCA}"/>
                </a:ext>
              </a:extLst>
            </p:cNvPr>
            <p:cNvSpPr/>
            <p:nvPr/>
          </p:nvSpPr>
          <p:spPr>
            <a:xfrm>
              <a:off x="303784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BCD1CB1D-8A28-1C4A-9452-13F9FDD839A2}"/>
                </a:ext>
              </a:extLst>
            </p:cNvPr>
            <p:cNvSpPr/>
            <p:nvPr/>
          </p:nvSpPr>
          <p:spPr>
            <a:xfrm>
              <a:off x="376936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A2CCFE6E-CDD6-D441-BA65-5FD1128FD7C5}"/>
                </a:ext>
              </a:extLst>
            </p:cNvPr>
            <p:cNvSpPr/>
            <p:nvPr/>
          </p:nvSpPr>
          <p:spPr>
            <a:xfrm>
              <a:off x="450088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67905870-C7CA-2B48-AC94-F05795774577}"/>
                </a:ext>
              </a:extLst>
            </p:cNvPr>
            <p:cNvSpPr/>
            <p:nvPr/>
          </p:nvSpPr>
          <p:spPr>
            <a:xfrm>
              <a:off x="450088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8778178C-CEFA-C649-84B2-7922FC0B3134}"/>
                </a:ext>
              </a:extLst>
            </p:cNvPr>
            <p:cNvSpPr/>
            <p:nvPr/>
          </p:nvSpPr>
          <p:spPr>
            <a:xfrm>
              <a:off x="450088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6913F4CC-875B-F948-9ACD-D6C467312CD8}"/>
                </a:ext>
              </a:extLst>
            </p:cNvPr>
            <p:cNvSpPr/>
            <p:nvPr/>
          </p:nvSpPr>
          <p:spPr>
            <a:xfrm>
              <a:off x="450088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FFF85411-EC29-BE40-8A07-31824423D377}"/>
                </a:ext>
              </a:extLst>
            </p:cNvPr>
            <p:cNvSpPr/>
            <p:nvPr/>
          </p:nvSpPr>
          <p:spPr>
            <a:xfrm>
              <a:off x="450088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84FE6C0F-8F25-4C4D-8D8A-791A5F1DA2B3}"/>
                </a:ext>
              </a:extLst>
            </p:cNvPr>
            <p:cNvSpPr/>
            <p:nvPr/>
          </p:nvSpPr>
          <p:spPr>
            <a:xfrm>
              <a:off x="523240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7C68D3F3-0F65-6F41-8D12-FBE095490B1E}"/>
                </a:ext>
              </a:extLst>
            </p:cNvPr>
            <p:cNvSpPr/>
            <p:nvPr/>
          </p:nvSpPr>
          <p:spPr>
            <a:xfrm>
              <a:off x="523240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83BA1F74-7149-9A4F-9778-40688652E8AE}"/>
                </a:ext>
              </a:extLst>
            </p:cNvPr>
            <p:cNvSpPr/>
            <p:nvPr/>
          </p:nvSpPr>
          <p:spPr>
            <a:xfrm>
              <a:off x="523240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518C0193-B7FB-064E-A132-17635395008E}"/>
                </a:ext>
              </a:extLst>
            </p:cNvPr>
            <p:cNvSpPr/>
            <p:nvPr/>
          </p:nvSpPr>
          <p:spPr>
            <a:xfrm>
              <a:off x="523240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72632C88-9707-294B-8844-588D153DB3B3}"/>
                </a:ext>
              </a:extLst>
            </p:cNvPr>
            <p:cNvSpPr/>
            <p:nvPr/>
          </p:nvSpPr>
          <p:spPr>
            <a:xfrm>
              <a:off x="523240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B7787077-1EB6-E941-BE50-1D0E2702E0E9}"/>
                </a:ext>
              </a:extLst>
            </p:cNvPr>
            <p:cNvSpPr/>
            <p:nvPr/>
          </p:nvSpPr>
          <p:spPr>
            <a:xfrm>
              <a:off x="59639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E8FA2812-BA60-8049-99EA-F936D4C9B96C}"/>
                </a:ext>
              </a:extLst>
            </p:cNvPr>
            <p:cNvSpPr/>
            <p:nvPr/>
          </p:nvSpPr>
          <p:spPr>
            <a:xfrm>
              <a:off x="59639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34C3413E-0900-2047-AD57-73D570B5D765}"/>
                </a:ext>
              </a:extLst>
            </p:cNvPr>
            <p:cNvSpPr/>
            <p:nvPr/>
          </p:nvSpPr>
          <p:spPr>
            <a:xfrm>
              <a:off x="59639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85ED5C02-D2A2-1645-A593-2E87F029BA2E}"/>
                </a:ext>
              </a:extLst>
            </p:cNvPr>
            <p:cNvSpPr/>
            <p:nvPr/>
          </p:nvSpPr>
          <p:spPr>
            <a:xfrm>
              <a:off x="59639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42E7FDC0-E0D1-3440-B3C4-9ABEFA642B4F}"/>
                </a:ext>
              </a:extLst>
            </p:cNvPr>
            <p:cNvSpPr/>
            <p:nvPr/>
          </p:nvSpPr>
          <p:spPr>
            <a:xfrm>
              <a:off x="59639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35775551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F27A3E9-5620-A848-B9B2-2841EF8076E2}"/>
              </a:ext>
            </a:extLst>
          </p:cNvPr>
          <p:cNvSpPr txBox="1">
            <a:spLocks/>
          </p:cNvSpPr>
          <p:nvPr/>
        </p:nvSpPr>
        <p:spPr>
          <a:xfrm>
            <a:off x="8890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Filters perform an operation on a</a:t>
            </a:r>
          </a:p>
          <a:p>
            <a:pPr algn="ctr"/>
            <a:r>
              <a:rPr lang="en-US" dirty="0"/>
              <a:t>subset of the array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A5B157C-D16E-B447-A5CF-78BFA62A3268}"/>
              </a:ext>
            </a:extLst>
          </p:cNvPr>
          <p:cNvGrpSpPr/>
          <p:nvPr/>
        </p:nvGrpSpPr>
        <p:grpSpPr>
          <a:xfrm>
            <a:off x="723179" y="1925677"/>
            <a:ext cx="4389120" cy="3657600"/>
            <a:chOff x="2306320" y="1639074"/>
            <a:chExt cx="4389120" cy="36576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C366A23-F34D-5449-87A8-D9D16E983459}"/>
                </a:ext>
              </a:extLst>
            </p:cNvPr>
            <p:cNvSpPr/>
            <p:nvPr/>
          </p:nvSpPr>
          <p:spPr>
            <a:xfrm>
              <a:off x="23063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44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E8DD0F6-4D06-B84E-9783-95AC535242A6}"/>
                </a:ext>
              </a:extLst>
            </p:cNvPr>
            <p:cNvSpPr/>
            <p:nvPr/>
          </p:nvSpPr>
          <p:spPr>
            <a:xfrm>
              <a:off x="303784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237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4743454-9072-004E-BBF0-5CF34EAB575D}"/>
                </a:ext>
              </a:extLst>
            </p:cNvPr>
            <p:cNvSpPr/>
            <p:nvPr/>
          </p:nvSpPr>
          <p:spPr>
            <a:xfrm>
              <a:off x="376936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68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E700711-6AB9-9347-8E94-6D5FC977B22A}"/>
                </a:ext>
              </a:extLst>
            </p:cNvPr>
            <p:cNvSpPr/>
            <p:nvPr/>
          </p:nvSpPr>
          <p:spPr>
            <a:xfrm>
              <a:off x="23063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251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B804AF7-39D7-404C-82A1-8A73444BD6E5}"/>
                </a:ext>
              </a:extLst>
            </p:cNvPr>
            <p:cNvSpPr/>
            <p:nvPr/>
          </p:nvSpPr>
          <p:spPr>
            <a:xfrm>
              <a:off x="303784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150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7D9506F-30CE-5A4F-9ADF-037675D71B1A}"/>
                </a:ext>
              </a:extLst>
            </p:cNvPr>
            <p:cNvSpPr/>
            <p:nvPr/>
          </p:nvSpPr>
          <p:spPr>
            <a:xfrm>
              <a:off x="376936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238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6CA03E5-BB81-FA4B-A42C-54E61A95B247}"/>
                </a:ext>
              </a:extLst>
            </p:cNvPr>
            <p:cNvSpPr/>
            <p:nvPr/>
          </p:nvSpPr>
          <p:spPr>
            <a:xfrm>
              <a:off x="23063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111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3C642E1-0C06-7A48-AEFB-97653F2CA0A3}"/>
                </a:ext>
              </a:extLst>
            </p:cNvPr>
            <p:cNvSpPr/>
            <p:nvPr/>
          </p:nvSpPr>
          <p:spPr>
            <a:xfrm>
              <a:off x="303784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198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5E9C5B9-8C76-A848-9985-49B5A114D760}"/>
                </a:ext>
              </a:extLst>
            </p:cNvPr>
            <p:cNvSpPr/>
            <p:nvPr/>
          </p:nvSpPr>
          <p:spPr>
            <a:xfrm>
              <a:off x="376936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73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CFBC017-65F7-354D-B566-EB90FA00505D}"/>
                </a:ext>
              </a:extLst>
            </p:cNvPr>
            <p:cNvSpPr/>
            <p:nvPr/>
          </p:nvSpPr>
          <p:spPr>
            <a:xfrm>
              <a:off x="23063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198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E67A3D7-0516-0144-BB49-0C55AABB7369}"/>
                </a:ext>
              </a:extLst>
            </p:cNvPr>
            <p:cNvSpPr/>
            <p:nvPr/>
          </p:nvSpPr>
          <p:spPr>
            <a:xfrm>
              <a:off x="303784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73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AD0AD02-697C-394D-8468-A9CB494D75E1}"/>
                </a:ext>
              </a:extLst>
            </p:cNvPr>
            <p:cNvSpPr/>
            <p:nvPr/>
          </p:nvSpPr>
          <p:spPr>
            <a:xfrm>
              <a:off x="376936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147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E992383-3560-8346-AA07-CD53916C6645}"/>
                </a:ext>
              </a:extLst>
            </p:cNvPr>
            <p:cNvSpPr/>
            <p:nvPr/>
          </p:nvSpPr>
          <p:spPr>
            <a:xfrm>
              <a:off x="23063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95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F56B315-B6A9-E74D-A28D-5B27C99FF276}"/>
                </a:ext>
              </a:extLst>
            </p:cNvPr>
            <p:cNvSpPr/>
            <p:nvPr/>
          </p:nvSpPr>
          <p:spPr>
            <a:xfrm>
              <a:off x="303784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251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D8FC91C-D371-004B-9245-68F5F7AB640C}"/>
                </a:ext>
              </a:extLst>
            </p:cNvPr>
            <p:cNvSpPr/>
            <p:nvPr/>
          </p:nvSpPr>
          <p:spPr>
            <a:xfrm>
              <a:off x="376936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84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827B52E-EF30-FB47-B97B-260D3DE7CEF9}"/>
                </a:ext>
              </a:extLst>
            </p:cNvPr>
            <p:cNvSpPr/>
            <p:nvPr/>
          </p:nvSpPr>
          <p:spPr>
            <a:xfrm>
              <a:off x="450088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69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53DDFF4-5890-DF4B-9A85-980AA228926C}"/>
                </a:ext>
              </a:extLst>
            </p:cNvPr>
            <p:cNvSpPr/>
            <p:nvPr/>
          </p:nvSpPr>
          <p:spPr>
            <a:xfrm>
              <a:off x="450088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217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3CE086D-C722-134F-A8F7-D611FA2331FF}"/>
                </a:ext>
              </a:extLst>
            </p:cNvPr>
            <p:cNvSpPr/>
            <p:nvPr/>
          </p:nvSpPr>
          <p:spPr>
            <a:xfrm>
              <a:off x="450088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147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1419DB1-1397-674C-AC60-F51EAC52CE75}"/>
                </a:ext>
              </a:extLst>
            </p:cNvPr>
            <p:cNvSpPr/>
            <p:nvPr/>
          </p:nvSpPr>
          <p:spPr>
            <a:xfrm>
              <a:off x="450088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127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DF159ED-D0E9-D140-B7B8-1E29E1915F81}"/>
                </a:ext>
              </a:extLst>
            </p:cNvPr>
            <p:cNvSpPr/>
            <p:nvPr/>
          </p:nvSpPr>
          <p:spPr>
            <a:xfrm>
              <a:off x="450088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121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A07A852-3DD2-9246-90E9-035652AF5ACA}"/>
                </a:ext>
              </a:extLst>
            </p:cNvPr>
            <p:cNvSpPr/>
            <p:nvPr/>
          </p:nvSpPr>
          <p:spPr>
            <a:xfrm>
              <a:off x="523240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185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5E260CA-8685-E548-9538-2D887D990BB4}"/>
                </a:ext>
              </a:extLst>
            </p:cNvPr>
            <p:cNvSpPr/>
            <p:nvPr/>
          </p:nvSpPr>
          <p:spPr>
            <a:xfrm>
              <a:off x="523240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202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B2F6A0C-4182-7448-B016-6CC1EA3ACBF0}"/>
                </a:ext>
              </a:extLst>
            </p:cNvPr>
            <p:cNvSpPr/>
            <p:nvPr/>
          </p:nvSpPr>
          <p:spPr>
            <a:xfrm>
              <a:off x="523240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167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3A06EAA-F400-6D47-98FB-0BEC743E3643}"/>
                </a:ext>
              </a:extLst>
            </p:cNvPr>
            <p:cNvSpPr/>
            <p:nvPr/>
          </p:nvSpPr>
          <p:spPr>
            <a:xfrm>
              <a:off x="523240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241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46278FE-A33C-344D-9476-923D5BCD4EB5}"/>
                </a:ext>
              </a:extLst>
            </p:cNvPr>
            <p:cNvSpPr/>
            <p:nvPr/>
          </p:nvSpPr>
          <p:spPr>
            <a:xfrm>
              <a:off x="523240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148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AA4DE90-CDDB-C84B-A018-6905AEF56374}"/>
                </a:ext>
              </a:extLst>
            </p:cNvPr>
            <p:cNvSpPr/>
            <p:nvPr/>
          </p:nvSpPr>
          <p:spPr>
            <a:xfrm>
              <a:off x="59639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153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E80424B-F7FF-A04B-A1A9-7C264CB954A8}"/>
                </a:ext>
              </a:extLst>
            </p:cNvPr>
            <p:cNvSpPr/>
            <p:nvPr/>
          </p:nvSpPr>
          <p:spPr>
            <a:xfrm>
              <a:off x="59639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232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48F966E-292F-244A-8789-96DEB67CAFEC}"/>
                </a:ext>
              </a:extLst>
            </p:cNvPr>
            <p:cNvSpPr/>
            <p:nvPr/>
          </p:nvSpPr>
          <p:spPr>
            <a:xfrm>
              <a:off x="59639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112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D473137-8BA1-6A42-B75D-FE5D7B7EA2AA}"/>
                </a:ext>
              </a:extLst>
            </p:cNvPr>
            <p:cNvSpPr/>
            <p:nvPr/>
          </p:nvSpPr>
          <p:spPr>
            <a:xfrm>
              <a:off x="59639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136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C282BFA-7DA4-6D46-A10A-9A9F291318DB}"/>
                </a:ext>
              </a:extLst>
            </p:cNvPr>
            <p:cNvSpPr/>
            <p:nvPr/>
          </p:nvSpPr>
          <p:spPr>
            <a:xfrm>
              <a:off x="59639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68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1729C7D-C5B2-9047-83E6-0A91AF914840}"/>
              </a:ext>
            </a:extLst>
          </p:cNvPr>
          <p:cNvGrpSpPr/>
          <p:nvPr/>
        </p:nvGrpSpPr>
        <p:grpSpPr>
          <a:xfrm>
            <a:off x="7015480" y="1925677"/>
            <a:ext cx="4389120" cy="3657600"/>
            <a:chOff x="2306320" y="1639074"/>
            <a:chExt cx="4389120" cy="3657600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478F6D5-E361-2649-AB1C-30E98C92ED9B}"/>
                </a:ext>
              </a:extLst>
            </p:cNvPr>
            <p:cNvSpPr/>
            <p:nvPr/>
          </p:nvSpPr>
          <p:spPr>
            <a:xfrm>
              <a:off x="23063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0680AFE6-315C-4F41-8F3D-1E0974ADEEC9}"/>
                </a:ext>
              </a:extLst>
            </p:cNvPr>
            <p:cNvSpPr/>
            <p:nvPr/>
          </p:nvSpPr>
          <p:spPr>
            <a:xfrm>
              <a:off x="303784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8CD11E49-6033-6C42-9AFA-5DF59EA7EAF8}"/>
                </a:ext>
              </a:extLst>
            </p:cNvPr>
            <p:cNvSpPr/>
            <p:nvPr/>
          </p:nvSpPr>
          <p:spPr>
            <a:xfrm>
              <a:off x="376936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2F927B4-AC9B-1941-AF94-D1271CC83AC8}"/>
                </a:ext>
              </a:extLst>
            </p:cNvPr>
            <p:cNvSpPr/>
            <p:nvPr/>
          </p:nvSpPr>
          <p:spPr>
            <a:xfrm>
              <a:off x="23063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8C0EB443-A86F-E149-B125-3274159DF962}"/>
                </a:ext>
              </a:extLst>
            </p:cNvPr>
            <p:cNvSpPr/>
            <p:nvPr/>
          </p:nvSpPr>
          <p:spPr>
            <a:xfrm>
              <a:off x="303784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1C1CC512-C711-8147-9B78-DD0F350BD106}"/>
                </a:ext>
              </a:extLst>
            </p:cNvPr>
            <p:cNvSpPr/>
            <p:nvPr/>
          </p:nvSpPr>
          <p:spPr>
            <a:xfrm>
              <a:off x="376936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6C770E83-CEC4-054B-A41C-B559689C85CA}"/>
                </a:ext>
              </a:extLst>
            </p:cNvPr>
            <p:cNvSpPr/>
            <p:nvPr/>
          </p:nvSpPr>
          <p:spPr>
            <a:xfrm>
              <a:off x="23063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456471C2-654A-D243-A78E-68E906D6665E}"/>
                </a:ext>
              </a:extLst>
            </p:cNvPr>
            <p:cNvSpPr/>
            <p:nvPr/>
          </p:nvSpPr>
          <p:spPr>
            <a:xfrm>
              <a:off x="303784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0319242E-53AB-8348-8715-B8C0B550BA96}"/>
                </a:ext>
              </a:extLst>
            </p:cNvPr>
            <p:cNvSpPr/>
            <p:nvPr/>
          </p:nvSpPr>
          <p:spPr>
            <a:xfrm>
              <a:off x="376936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AA293598-C7A7-AE40-AB2B-C8293EAB2189}"/>
                </a:ext>
              </a:extLst>
            </p:cNvPr>
            <p:cNvSpPr/>
            <p:nvPr/>
          </p:nvSpPr>
          <p:spPr>
            <a:xfrm>
              <a:off x="23063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DBF69985-CEFB-BB43-A485-FF004E5156F2}"/>
                </a:ext>
              </a:extLst>
            </p:cNvPr>
            <p:cNvSpPr/>
            <p:nvPr/>
          </p:nvSpPr>
          <p:spPr>
            <a:xfrm>
              <a:off x="303784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1569482C-1BA3-EF43-917F-29CA8404AC22}"/>
                </a:ext>
              </a:extLst>
            </p:cNvPr>
            <p:cNvSpPr/>
            <p:nvPr/>
          </p:nvSpPr>
          <p:spPr>
            <a:xfrm>
              <a:off x="376936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BC1EC424-1811-C341-A319-989D506E349F}"/>
                </a:ext>
              </a:extLst>
            </p:cNvPr>
            <p:cNvSpPr/>
            <p:nvPr/>
          </p:nvSpPr>
          <p:spPr>
            <a:xfrm>
              <a:off x="23063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3729F43C-ACAE-6B4D-A466-923A9540DDCA}"/>
                </a:ext>
              </a:extLst>
            </p:cNvPr>
            <p:cNvSpPr/>
            <p:nvPr/>
          </p:nvSpPr>
          <p:spPr>
            <a:xfrm>
              <a:off x="303784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BCD1CB1D-8A28-1C4A-9452-13F9FDD839A2}"/>
                </a:ext>
              </a:extLst>
            </p:cNvPr>
            <p:cNvSpPr/>
            <p:nvPr/>
          </p:nvSpPr>
          <p:spPr>
            <a:xfrm>
              <a:off x="376936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A2CCFE6E-CDD6-D441-BA65-5FD1128FD7C5}"/>
                </a:ext>
              </a:extLst>
            </p:cNvPr>
            <p:cNvSpPr/>
            <p:nvPr/>
          </p:nvSpPr>
          <p:spPr>
            <a:xfrm>
              <a:off x="450088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67905870-C7CA-2B48-AC94-F05795774577}"/>
                </a:ext>
              </a:extLst>
            </p:cNvPr>
            <p:cNvSpPr/>
            <p:nvPr/>
          </p:nvSpPr>
          <p:spPr>
            <a:xfrm>
              <a:off x="450088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8778178C-CEFA-C649-84B2-7922FC0B3134}"/>
                </a:ext>
              </a:extLst>
            </p:cNvPr>
            <p:cNvSpPr/>
            <p:nvPr/>
          </p:nvSpPr>
          <p:spPr>
            <a:xfrm>
              <a:off x="450088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6913F4CC-875B-F948-9ACD-D6C467312CD8}"/>
                </a:ext>
              </a:extLst>
            </p:cNvPr>
            <p:cNvSpPr/>
            <p:nvPr/>
          </p:nvSpPr>
          <p:spPr>
            <a:xfrm>
              <a:off x="450088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FFF85411-EC29-BE40-8A07-31824423D377}"/>
                </a:ext>
              </a:extLst>
            </p:cNvPr>
            <p:cNvSpPr/>
            <p:nvPr/>
          </p:nvSpPr>
          <p:spPr>
            <a:xfrm>
              <a:off x="450088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84FE6C0F-8F25-4C4D-8D8A-791A5F1DA2B3}"/>
                </a:ext>
              </a:extLst>
            </p:cNvPr>
            <p:cNvSpPr/>
            <p:nvPr/>
          </p:nvSpPr>
          <p:spPr>
            <a:xfrm>
              <a:off x="523240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7C68D3F3-0F65-6F41-8D12-FBE095490B1E}"/>
                </a:ext>
              </a:extLst>
            </p:cNvPr>
            <p:cNvSpPr/>
            <p:nvPr/>
          </p:nvSpPr>
          <p:spPr>
            <a:xfrm>
              <a:off x="523240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83BA1F74-7149-9A4F-9778-40688652E8AE}"/>
                </a:ext>
              </a:extLst>
            </p:cNvPr>
            <p:cNvSpPr/>
            <p:nvPr/>
          </p:nvSpPr>
          <p:spPr>
            <a:xfrm>
              <a:off x="523240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518C0193-B7FB-064E-A132-17635395008E}"/>
                </a:ext>
              </a:extLst>
            </p:cNvPr>
            <p:cNvSpPr/>
            <p:nvPr/>
          </p:nvSpPr>
          <p:spPr>
            <a:xfrm>
              <a:off x="523240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72632C88-9707-294B-8844-588D153DB3B3}"/>
                </a:ext>
              </a:extLst>
            </p:cNvPr>
            <p:cNvSpPr/>
            <p:nvPr/>
          </p:nvSpPr>
          <p:spPr>
            <a:xfrm>
              <a:off x="523240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B7787077-1EB6-E941-BE50-1D0E2702E0E9}"/>
                </a:ext>
              </a:extLst>
            </p:cNvPr>
            <p:cNvSpPr/>
            <p:nvPr/>
          </p:nvSpPr>
          <p:spPr>
            <a:xfrm>
              <a:off x="59639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E8FA2812-BA60-8049-99EA-F936D4C9B96C}"/>
                </a:ext>
              </a:extLst>
            </p:cNvPr>
            <p:cNvSpPr/>
            <p:nvPr/>
          </p:nvSpPr>
          <p:spPr>
            <a:xfrm>
              <a:off x="59639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34C3413E-0900-2047-AD57-73D570B5D765}"/>
                </a:ext>
              </a:extLst>
            </p:cNvPr>
            <p:cNvSpPr/>
            <p:nvPr/>
          </p:nvSpPr>
          <p:spPr>
            <a:xfrm>
              <a:off x="59639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85ED5C02-D2A2-1645-A593-2E87F029BA2E}"/>
                </a:ext>
              </a:extLst>
            </p:cNvPr>
            <p:cNvSpPr/>
            <p:nvPr/>
          </p:nvSpPr>
          <p:spPr>
            <a:xfrm>
              <a:off x="59639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42E7FDC0-E0D1-3440-B3C4-9ABEFA642B4F}"/>
                </a:ext>
              </a:extLst>
            </p:cNvPr>
            <p:cNvSpPr/>
            <p:nvPr/>
          </p:nvSpPr>
          <p:spPr>
            <a:xfrm>
              <a:off x="59639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</p:grpSp>
      <p:sp>
        <p:nvSpPr>
          <p:cNvPr id="69" name="Rectangle 68">
            <a:extLst>
              <a:ext uri="{FF2B5EF4-FFF2-40B4-BE49-F238E27FC236}">
                <a16:creationId xmlns:a16="http://schemas.microsoft.com/office/drawing/2014/main" id="{EBA729A2-F234-E54F-A5DE-8B84378F743E}"/>
              </a:ext>
            </a:extLst>
          </p:cNvPr>
          <p:cNvSpPr/>
          <p:nvPr/>
        </p:nvSpPr>
        <p:spPr>
          <a:xfrm>
            <a:off x="7747000" y="2657197"/>
            <a:ext cx="731520" cy="7315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BF4ED04C-8123-5F42-95B0-9E525E3A3B68}"/>
              </a:ext>
            </a:extLst>
          </p:cNvPr>
          <p:cNvSpPr/>
          <p:nvPr/>
        </p:nvSpPr>
        <p:spPr>
          <a:xfrm>
            <a:off x="723178" y="1925677"/>
            <a:ext cx="2193007" cy="2194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F7579BC-6CA8-FF41-8F87-992A8D0482FA}"/>
              </a:ext>
            </a:extLst>
          </p:cNvPr>
          <p:cNvCxnSpPr/>
          <p:nvPr/>
        </p:nvCxnSpPr>
        <p:spPr>
          <a:xfrm>
            <a:off x="2916185" y="1925677"/>
            <a:ext cx="4830815" cy="73152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5BC7DC25-52FD-6942-B312-3C9569ADED27}"/>
              </a:ext>
            </a:extLst>
          </p:cNvPr>
          <p:cNvCxnSpPr>
            <a:cxnSpLocks/>
          </p:cNvCxnSpPr>
          <p:nvPr/>
        </p:nvCxnSpPr>
        <p:spPr>
          <a:xfrm flipV="1">
            <a:off x="2916185" y="3388717"/>
            <a:ext cx="4830815" cy="73152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A25F586-C58C-7B49-8020-958F1E28AD1E}"/>
              </a:ext>
            </a:extLst>
          </p:cNvPr>
          <p:cNvSpPr txBox="1"/>
          <p:nvPr/>
        </p:nvSpPr>
        <p:spPr>
          <a:xfrm>
            <a:off x="4817397" y="5930076"/>
            <a:ext cx="256384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FF0000"/>
                </a:solidFill>
              </a:rPr>
              <a:t>3 x 3 Filter</a:t>
            </a:r>
          </a:p>
        </p:txBody>
      </p:sp>
    </p:spTree>
    <p:extLst>
      <p:ext uri="{BB962C8B-B14F-4D97-AF65-F5344CB8AC3E}">
        <p14:creationId xmlns:p14="http://schemas.microsoft.com/office/powerpoint/2010/main" val="17638464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F27A3E9-5620-A848-B9B2-2841EF8076E2}"/>
              </a:ext>
            </a:extLst>
          </p:cNvPr>
          <p:cNvSpPr txBox="1">
            <a:spLocks/>
          </p:cNvSpPr>
          <p:nvPr/>
        </p:nvSpPr>
        <p:spPr>
          <a:xfrm>
            <a:off x="8890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Filters perform an operation on a</a:t>
            </a:r>
          </a:p>
          <a:p>
            <a:pPr algn="ctr"/>
            <a:r>
              <a:rPr lang="en-US" dirty="0"/>
              <a:t>subset of the array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A5B157C-D16E-B447-A5CF-78BFA62A3268}"/>
              </a:ext>
            </a:extLst>
          </p:cNvPr>
          <p:cNvGrpSpPr/>
          <p:nvPr/>
        </p:nvGrpSpPr>
        <p:grpSpPr>
          <a:xfrm>
            <a:off x="723179" y="1925677"/>
            <a:ext cx="4389120" cy="3657600"/>
            <a:chOff x="2306320" y="1639074"/>
            <a:chExt cx="4389120" cy="36576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C366A23-F34D-5449-87A8-D9D16E983459}"/>
                </a:ext>
              </a:extLst>
            </p:cNvPr>
            <p:cNvSpPr/>
            <p:nvPr/>
          </p:nvSpPr>
          <p:spPr>
            <a:xfrm>
              <a:off x="23063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44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E8DD0F6-4D06-B84E-9783-95AC535242A6}"/>
                </a:ext>
              </a:extLst>
            </p:cNvPr>
            <p:cNvSpPr/>
            <p:nvPr/>
          </p:nvSpPr>
          <p:spPr>
            <a:xfrm>
              <a:off x="303784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237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4743454-9072-004E-BBF0-5CF34EAB575D}"/>
                </a:ext>
              </a:extLst>
            </p:cNvPr>
            <p:cNvSpPr/>
            <p:nvPr/>
          </p:nvSpPr>
          <p:spPr>
            <a:xfrm>
              <a:off x="376936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68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E700711-6AB9-9347-8E94-6D5FC977B22A}"/>
                </a:ext>
              </a:extLst>
            </p:cNvPr>
            <p:cNvSpPr/>
            <p:nvPr/>
          </p:nvSpPr>
          <p:spPr>
            <a:xfrm>
              <a:off x="23063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251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B804AF7-39D7-404C-82A1-8A73444BD6E5}"/>
                </a:ext>
              </a:extLst>
            </p:cNvPr>
            <p:cNvSpPr/>
            <p:nvPr/>
          </p:nvSpPr>
          <p:spPr>
            <a:xfrm>
              <a:off x="303784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150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7D9506F-30CE-5A4F-9ADF-037675D71B1A}"/>
                </a:ext>
              </a:extLst>
            </p:cNvPr>
            <p:cNvSpPr/>
            <p:nvPr/>
          </p:nvSpPr>
          <p:spPr>
            <a:xfrm>
              <a:off x="376936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238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6CA03E5-BB81-FA4B-A42C-54E61A95B247}"/>
                </a:ext>
              </a:extLst>
            </p:cNvPr>
            <p:cNvSpPr/>
            <p:nvPr/>
          </p:nvSpPr>
          <p:spPr>
            <a:xfrm>
              <a:off x="23063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111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3C642E1-0C06-7A48-AEFB-97653F2CA0A3}"/>
                </a:ext>
              </a:extLst>
            </p:cNvPr>
            <p:cNvSpPr/>
            <p:nvPr/>
          </p:nvSpPr>
          <p:spPr>
            <a:xfrm>
              <a:off x="303784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198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5E9C5B9-8C76-A848-9985-49B5A114D760}"/>
                </a:ext>
              </a:extLst>
            </p:cNvPr>
            <p:cNvSpPr/>
            <p:nvPr/>
          </p:nvSpPr>
          <p:spPr>
            <a:xfrm>
              <a:off x="376936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73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CFBC017-65F7-354D-B566-EB90FA00505D}"/>
                </a:ext>
              </a:extLst>
            </p:cNvPr>
            <p:cNvSpPr/>
            <p:nvPr/>
          </p:nvSpPr>
          <p:spPr>
            <a:xfrm>
              <a:off x="23063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198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E67A3D7-0516-0144-BB49-0C55AABB7369}"/>
                </a:ext>
              </a:extLst>
            </p:cNvPr>
            <p:cNvSpPr/>
            <p:nvPr/>
          </p:nvSpPr>
          <p:spPr>
            <a:xfrm>
              <a:off x="303784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73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AD0AD02-697C-394D-8468-A9CB494D75E1}"/>
                </a:ext>
              </a:extLst>
            </p:cNvPr>
            <p:cNvSpPr/>
            <p:nvPr/>
          </p:nvSpPr>
          <p:spPr>
            <a:xfrm>
              <a:off x="376936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147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E992383-3560-8346-AA07-CD53916C6645}"/>
                </a:ext>
              </a:extLst>
            </p:cNvPr>
            <p:cNvSpPr/>
            <p:nvPr/>
          </p:nvSpPr>
          <p:spPr>
            <a:xfrm>
              <a:off x="23063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95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F56B315-B6A9-E74D-A28D-5B27C99FF276}"/>
                </a:ext>
              </a:extLst>
            </p:cNvPr>
            <p:cNvSpPr/>
            <p:nvPr/>
          </p:nvSpPr>
          <p:spPr>
            <a:xfrm>
              <a:off x="303784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251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D8FC91C-D371-004B-9245-68F5F7AB640C}"/>
                </a:ext>
              </a:extLst>
            </p:cNvPr>
            <p:cNvSpPr/>
            <p:nvPr/>
          </p:nvSpPr>
          <p:spPr>
            <a:xfrm>
              <a:off x="376936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84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827B52E-EF30-FB47-B97B-260D3DE7CEF9}"/>
                </a:ext>
              </a:extLst>
            </p:cNvPr>
            <p:cNvSpPr/>
            <p:nvPr/>
          </p:nvSpPr>
          <p:spPr>
            <a:xfrm>
              <a:off x="450088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69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53DDFF4-5890-DF4B-9A85-980AA228926C}"/>
                </a:ext>
              </a:extLst>
            </p:cNvPr>
            <p:cNvSpPr/>
            <p:nvPr/>
          </p:nvSpPr>
          <p:spPr>
            <a:xfrm>
              <a:off x="450088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217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3CE086D-C722-134F-A8F7-D611FA2331FF}"/>
                </a:ext>
              </a:extLst>
            </p:cNvPr>
            <p:cNvSpPr/>
            <p:nvPr/>
          </p:nvSpPr>
          <p:spPr>
            <a:xfrm>
              <a:off x="450088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147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1419DB1-1397-674C-AC60-F51EAC52CE75}"/>
                </a:ext>
              </a:extLst>
            </p:cNvPr>
            <p:cNvSpPr/>
            <p:nvPr/>
          </p:nvSpPr>
          <p:spPr>
            <a:xfrm>
              <a:off x="450088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127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DF159ED-D0E9-D140-B7B8-1E29E1915F81}"/>
                </a:ext>
              </a:extLst>
            </p:cNvPr>
            <p:cNvSpPr/>
            <p:nvPr/>
          </p:nvSpPr>
          <p:spPr>
            <a:xfrm>
              <a:off x="450088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121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A07A852-3DD2-9246-90E9-035652AF5ACA}"/>
                </a:ext>
              </a:extLst>
            </p:cNvPr>
            <p:cNvSpPr/>
            <p:nvPr/>
          </p:nvSpPr>
          <p:spPr>
            <a:xfrm>
              <a:off x="523240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185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5E260CA-8685-E548-9538-2D887D990BB4}"/>
                </a:ext>
              </a:extLst>
            </p:cNvPr>
            <p:cNvSpPr/>
            <p:nvPr/>
          </p:nvSpPr>
          <p:spPr>
            <a:xfrm>
              <a:off x="523240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202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B2F6A0C-4182-7448-B016-6CC1EA3ACBF0}"/>
                </a:ext>
              </a:extLst>
            </p:cNvPr>
            <p:cNvSpPr/>
            <p:nvPr/>
          </p:nvSpPr>
          <p:spPr>
            <a:xfrm>
              <a:off x="523240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167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3A06EAA-F400-6D47-98FB-0BEC743E3643}"/>
                </a:ext>
              </a:extLst>
            </p:cNvPr>
            <p:cNvSpPr/>
            <p:nvPr/>
          </p:nvSpPr>
          <p:spPr>
            <a:xfrm>
              <a:off x="523240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241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46278FE-A33C-344D-9476-923D5BCD4EB5}"/>
                </a:ext>
              </a:extLst>
            </p:cNvPr>
            <p:cNvSpPr/>
            <p:nvPr/>
          </p:nvSpPr>
          <p:spPr>
            <a:xfrm>
              <a:off x="523240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148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AA4DE90-CDDB-C84B-A018-6905AEF56374}"/>
                </a:ext>
              </a:extLst>
            </p:cNvPr>
            <p:cNvSpPr/>
            <p:nvPr/>
          </p:nvSpPr>
          <p:spPr>
            <a:xfrm>
              <a:off x="59639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153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E80424B-F7FF-A04B-A1A9-7C264CB954A8}"/>
                </a:ext>
              </a:extLst>
            </p:cNvPr>
            <p:cNvSpPr/>
            <p:nvPr/>
          </p:nvSpPr>
          <p:spPr>
            <a:xfrm>
              <a:off x="59639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232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48F966E-292F-244A-8789-96DEB67CAFEC}"/>
                </a:ext>
              </a:extLst>
            </p:cNvPr>
            <p:cNvSpPr/>
            <p:nvPr/>
          </p:nvSpPr>
          <p:spPr>
            <a:xfrm>
              <a:off x="59639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112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D473137-8BA1-6A42-B75D-FE5D7B7EA2AA}"/>
                </a:ext>
              </a:extLst>
            </p:cNvPr>
            <p:cNvSpPr/>
            <p:nvPr/>
          </p:nvSpPr>
          <p:spPr>
            <a:xfrm>
              <a:off x="59639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136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C282BFA-7DA4-6D46-A10A-9A9F291318DB}"/>
                </a:ext>
              </a:extLst>
            </p:cNvPr>
            <p:cNvSpPr/>
            <p:nvPr/>
          </p:nvSpPr>
          <p:spPr>
            <a:xfrm>
              <a:off x="59639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68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1729C7D-C5B2-9047-83E6-0A91AF914840}"/>
              </a:ext>
            </a:extLst>
          </p:cNvPr>
          <p:cNvGrpSpPr/>
          <p:nvPr/>
        </p:nvGrpSpPr>
        <p:grpSpPr>
          <a:xfrm>
            <a:off x="7015480" y="1925677"/>
            <a:ext cx="4389120" cy="3657600"/>
            <a:chOff x="2306320" y="1639074"/>
            <a:chExt cx="4389120" cy="3657600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478F6D5-E361-2649-AB1C-30E98C92ED9B}"/>
                </a:ext>
              </a:extLst>
            </p:cNvPr>
            <p:cNvSpPr/>
            <p:nvPr/>
          </p:nvSpPr>
          <p:spPr>
            <a:xfrm>
              <a:off x="23063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0680AFE6-315C-4F41-8F3D-1E0974ADEEC9}"/>
                </a:ext>
              </a:extLst>
            </p:cNvPr>
            <p:cNvSpPr/>
            <p:nvPr/>
          </p:nvSpPr>
          <p:spPr>
            <a:xfrm>
              <a:off x="303784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8CD11E49-6033-6C42-9AFA-5DF59EA7EAF8}"/>
                </a:ext>
              </a:extLst>
            </p:cNvPr>
            <p:cNvSpPr/>
            <p:nvPr/>
          </p:nvSpPr>
          <p:spPr>
            <a:xfrm>
              <a:off x="376936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2F927B4-AC9B-1941-AF94-D1271CC83AC8}"/>
                </a:ext>
              </a:extLst>
            </p:cNvPr>
            <p:cNvSpPr/>
            <p:nvPr/>
          </p:nvSpPr>
          <p:spPr>
            <a:xfrm>
              <a:off x="23063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8C0EB443-A86F-E149-B125-3274159DF962}"/>
                </a:ext>
              </a:extLst>
            </p:cNvPr>
            <p:cNvSpPr/>
            <p:nvPr/>
          </p:nvSpPr>
          <p:spPr>
            <a:xfrm>
              <a:off x="303784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1C1CC512-C711-8147-9B78-DD0F350BD106}"/>
                </a:ext>
              </a:extLst>
            </p:cNvPr>
            <p:cNvSpPr/>
            <p:nvPr/>
          </p:nvSpPr>
          <p:spPr>
            <a:xfrm>
              <a:off x="376936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6C770E83-CEC4-054B-A41C-B559689C85CA}"/>
                </a:ext>
              </a:extLst>
            </p:cNvPr>
            <p:cNvSpPr/>
            <p:nvPr/>
          </p:nvSpPr>
          <p:spPr>
            <a:xfrm>
              <a:off x="23063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456471C2-654A-D243-A78E-68E906D6665E}"/>
                </a:ext>
              </a:extLst>
            </p:cNvPr>
            <p:cNvSpPr/>
            <p:nvPr/>
          </p:nvSpPr>
          <p:spPr>
            <a:xfrm>
              <a:off x="303784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0319242E-53AB-8348-8715-B8C0B550BA96}"/>
                </a:ext>
              </a:extLst>
            </p:cNvPr>
            <p:cNvSpPr/>
            <p:nvPr/>
          </p:nvSpPr>
          <p:spPr>
            <a:xfrm>
              <a:off x="376936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AA293598-C7A7-AE40-AB2B-C8293EAB2189}"/>
                </a:ext>
              </a:extLst>
            </p:cNvPr>
            <p:cNvSpPr/>
            <p:nvPr/>
          </p:nvSpPr>
          <p:spPr>
            <a:xfrm>
              <a:off x="23063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DBF69985-CEFB-BB43-A485-FF004E5156F2}"/>
                </a:ext>
              </a:extLst>
            </p:cNvPr>
            <p:cNvSpPr/>
            <p:nvPr/>
          </p:nvSpPr>
          <p:spPr>
            <a:xfrm>
              <a:off x="303784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1569482C-1BA3-EF43-917F-29CA8404AC22}"/>
                </a:ext>
              </a:extLst>
            </p:cNvPr>
            <p:cNvSpPr/>
            <p:nvPr/>
          </p:nvSpPr>
          <p:spPr>
            <a:xfrm>
              <a:off x="376936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BC1EC424-1811-C341-A319-989D506E349F}"/>
                </a:ext>
              </a:extLst>
            </p:cNvPr>
            <p:cNvSpPr/>
            <p:nvPr/>
          </p:nvSpPr>
          <p:spPr>
            <a:xfrm>
              <a:off x="23063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3729F43C-ACAE-6B4D-A466-923A9540DDCA}"/>
                </a:ext>
              </a:extLst>
            </p:cNvPr>
            <p:cNvSpPr/>
            <p:nvPr/>
          </p:nvSpPr>
          <p:spPr>
            <a:xfrm>
              <a:off x="303784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BCD1CB1D-8A28-1C4A-9452-13F9FDD839A2}"/>
                </a:ext>
              </a:extLst>
            </p:cNvPr>
            <p:cNvSpPr/>
            <p:nvPr/>
          </p:nvSpPr>
          <p:spPr>
            <a:xfrm>
              <a:off x="376936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A2CCFE6E-CDD6-D441-BA65-5FD1128FD7C5}"/>
                </a:ext>
              </a:extLst>
            </p:cNvPr>
            <p:cNvSpPr/>
            <p:nvPr/>
          </p:nvSpPr>
          <p:spPr>
            <a:xfrm>
              <a:off x="450088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67905870-C7CA-2B48-AC94-F05795774577}"/>
                </a:ext>
              </a:extLst>
            </p:cNvPr>
            <p:cNvSpPr/>
            <p:nvPr/>
          </p:nvSpPr>
          <p:spPr>
            <a:xfrm>
              <a:off x="450088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8778178C-CEFA-C649-84B2-7922FC0B3134}"/>
                </a:ext>
              </a:extLst>
            </p:cNvPr>
            <p:cNvSpPr/>
            <p:nvPr/>
          </p:nvSpPr>
          <p:spPr>
            <a:xfrm>
              <a:off x="450088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6913F4CC-875B-F948-9ACD-D6C467312CD8}"/>
                </a:ext>
              </a:extLst>
            </p:cNvPr>
            <p:cNvSpPr/>
            <p:nvPr/>
          </p:nvSpPr>
          <p:spPr>
            <a:xfrm>
              <a:off x="450088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FFF85411-EC29-BE40-8A07-31824423D377}"/>
                </a:ext>
              </a:extLst>
            </p:cNvPr>
            <p:cNvSpPr/>
            <p:nvPr/>
          </p:nvSpPr>
          <p:spPr>
            <a:xfrm>
              <a:off x="450088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84FE6C0F-8F25-4C4D-8D8A-791A5F1DA2B3}"/>
                </a:ext>
              </a:extLst>
            </p:cNvPr>
            <p:cNvSpPr/>
            <p:nvPr/>
          </p:nvSpPr>
          <p:spPr>
            <a:xfrm>
              <a:off x="523240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7C68D3F3-0F65-6F41-8D12-FBE095490B1E}"/>
                </a:ext>
              </a:extLst>
            </p:cNvPr>
            <p:cNvSpPr/>
            <p:nvPr/>
          </p:nvSpPr>
          <p:spPr>
            <a:xfrm>
              <a:off x="523240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83BA1F74-7149-9A4F-9778-40688652E8AE}"/>
                </a:ext>
              </a:extLst>
            </p:cNvPr>
            <p:cNvSpPr/>
            <p:nvPr/>
          </p:nvSpPr>
          <p:spPr>
            <a:xfrm>
              <a:off x="523240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518C0193-B7FB-064E-A132-17635395008E}"/>
                </a:ext>
              </a:extLst>
            </p:cNvPr>
            <p:cNvSpPr/>
            <p:nvPr/>
          </p:nvSpPr>
          <p:spPr>
            <a:xfrm>
              <a:off x="523240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72632C88-9707-294B-8844-588D153DB3B3}"/>
                </a:ext>
              </a:extLst>
            </p:cNvPr>
            <p:cNvSpPr/>
            <p:nvPr/>
          </p:nvSpPr>
          <p:spPr>
            <a:xfrm>
              <a:off x="523240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B7787077-1EB6-E941-BE50-1D0E2702E0E9}"/>
                </a:ext>
              </a:extLst>
            </p:cNvPr>
            <p:cNvSpPr/>
            <p:nvPr/>
          </p:nvSpPr>
          <p:spPr>
            <a:xfrm>
              <a:off x="59639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E8FA2812-BA60-8049-99EA-F936D4C9B96C}"/>
                </a:ext>
              </a:extLst>
            </p:cNvPr>
            <p:cNvSpPr/>
            <p:nvPr/>
          </p:nvSpPr>
          <p:spPr>
            <a:xfrm>
              <a:off x="59639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34C3413E-0900-2047-AD57-73D570B5D765}"/>
                </a:ext>
              </a:extLst>
            </p:cNvPr>
            <p:cNvSpPr/>
            <p:nvPr/>
          </p:nvSpPr>
          <p:spPr>
            <a:xfrm>
              <a:off x="59639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85ED5C02-D2A2-1645-A593-2E87F029BA2E}"/>
                </a:ext>
              </a:extLst>
            </p:cNvPr>
            <p:cNvSpPr/>
            <p:nvPr/>
          </p:nvSpPr>
          <p:spPr>
            <a:xfrm>
              <a:off x="59639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42E7FDC0-E0D1-3440-B3C4-9ABEFA642B4F}"/>
                </a:ext>
              </a:extLst>
            </p:cNvPr>
            <p:cNvSpPr/>
            <p:nvPr/>
          </p:nvSpPr>
          <p:spPr>
            <a:xfrm>
              <a:off x="59639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51F2697E-E08F-5D43-9BC9-BA3FE5476FD8}"/>
              </a:ext>
            </a:extLst>
          </p:cNvPr>
          <p:cNvGrpSpPr/>
          <p:nvPr/>
        </p:nvGrpSpPr>
        <p:grpSpPr>
          <a:xfrm>
            <a:off x="1446513" y="1925677"/>
            <a:ext cx="7755342" cy="2194560"/>
            <a:chOff x="1473809" y="1925677"/>
            <a:chExt cx="7755342" cy="2194560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EBA729A2-F234-E54F-A5DE-8B84378F743E}"/>
                </a:ext>
              </a:extLst>
            </p:cNvPr>
            <p:cNvSpPr/>
            <p:nvPr/>
          </p:nvSpPr>
          <p:spPr>
            <a:xfrm>
              <a:off x="8497631" y="265719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BF4ED04C-8123-5F42-95B0-9E525E3A3B68}"/>
                </a:ext>
              </a:extLst>
            </p:cNvPr>
            <p:cNvSpPr/>
            <p:nvPr/>
          </p:nvSpPr>
          <p:spPr>
            <a:xfrm>
              <a:off x="1473809" y="1925677"/>
              <a:ext cx="2193007" cy="219456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1F7579BC-6CA8-FF41-8F87-992A8D0482FA}"/>
                </a:ext>
              </a:extLst>
            </p:cNvPr>
            <p:cNvCxnSpPr/>
            <p:nvPr/>
          </p:nvCxnSpPr>
          <p:spPr>
            <a:xfrm>
              <a:off x="3666816" y="1925677"/>
              <a:ext cx="4830815" cy="73152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BC7DC25-52FD-6942-B312-3C9569ADED2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66816" y="3388717"/>
              <a:ext cx="4830815" cy="73152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5A25F586-C58C-7B49-8020-958F1E28AD1E}"/>
              </a:ext>
            </a:extLst>
          </p:cNvPr>
          <p:cNvSpPr txBox="1"/>
          <p:nvPr/>
        </p:nvSpPr>
        <p:spPr>
          <a:xfrm>
            <a:off x="4817397" y="5930076"/>
            <a:ext cx="256384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FF0000"/>
                </a:solidFill>
              </a:rPr>
              <a:t>3 x 3 Filter</a:t>
            </a:r>
          </a:p>
        </p:txBody>
      </p:sp>
    </p:spTree>
    <p:extLst>
      <p:ext uri="{BB962C8B-B14F-4D97-AF65-F5344CB8AC3E}">
        <p14:creationId xmlns:p14="http://schemas.microsoft.com/office/powerpoint/2010/main" val="25805667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F27A3E9-5620-A848-B9B2-2841EF8076E2}"/>
              </a:ext>
            </a:extLst>
          </p:cNvPr>
          <p:cNvSpPr txBox="1">
            <a:spLocks/>
          </p:cNvSpPr>
          <p:nvPr/>
        </p:nvSpPr>
        <p:spPr>
          <a:xfrm>
            <a:off x="8890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Filters perform an operation on a</a:t>
            </a:r>
          </a:p>
          <a:p>
            <a:pPr algn="ctr"/>
            <a:r>
              <a:rPr lang="en-US" dirty="0"/>
              <a:t>subset of the array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A5B157C-D16E-B447-A5CF-78BFA62A3268}"/>
              </a:ext>
            </a:extLst>
          </p:cNvPr>
          <p:cNvGrpSpPr/>
          <p:nvPr/>
        </p:nvGrpSpPr>
        <p:grpSpPr>
          <a:xfrm>
            <a:off x="723179" y="1925677"/>
            <a:ext cx="4389120" cy="3657600"/>
            <a:chOff x="2306320" y="1639074"/>
            <a:chExt cx="4389120" cy="36576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C366A23-F34D-5449-87A8-D9D16E983459}"/>
                </a:ext>
              </a:extLst>
            </p:cNvPr>
            <p:cNvSpPr/>
            <p:nvPr/>
          </p:nvSpPr>
          <p:spPr>
            <a:xfrm>
              <a:off x="23063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44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E8DD0F6-4D06-B84E-9783-95AC535242A6}"/>
                </a:ext>
              </a:extLst>
            </p:cNvPr>
            <p:cNvSpPr/>
            <p:nvPr/>
          </p:nvSpPr>
          <p:spPr>
            <a:xfrm>
              <a:off x="303784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237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4743454-9072-004E-BBF0-5CF34EAB575D}"/>
                </a:ext>
              </a:extLst>
            </p:cNvPr>
            <p:cNvSpPr/>
            <p:nvPr/>
          </p:nvSpPr>
          <p:spPr>
            <a:xfrm>
              <a:off x="376936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68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E700711-6AB9-9347-8E94-6D5FC977B22A}"/>
                </a:ext>
              </a:extLst>
            </p:cNvPr>
            <p:cNvSpPr/>
            <p:nvPr/>
          </p:nvSpPr>
          <p:spPr>
            <a:xfrm>
              <a:off x="23063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251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B804AF7-39D7-404C-82A1-8A73444BD6E5}"/>
                </a:ext>
              </a:extLst>
            </p:cNvPr>
            <p:cNvSpPr/>
            <p:nvPr/>
          </p:nvSpPr>
          <p:spPr>
            <a:xfrm>
              <a:off x="303784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150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7D9506F-30CE-5A4F-9ADF-037675D71B1A}"/>
                </a:ext>
              </a:extLst>
            </p:cNvPr>
            <p:cNvSpPr/>
            <p:nvPr/>
          </p:nvSpPr>
          <p:spPr>
            <a:xfrm>
              <a:off x="376936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238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6CA03E5-BB81-FA4B-A42C-54E61A95B247}"/>
                </a:ext>
              </a:extLst>
            </p:cNvPr>
            <p:cNvSpPr/>
            <p:nvPr/>
          </p:nvSpPr>
          <p:spPr>
            <a:xfrm>
              <a:off x="23063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111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3C642E1-0C06-7A48-AEFB-97653F2CA0A3}"/>
                </a:ext>
              </a:extLst>
            </p:cNvPr>
            <p:cNvSpPr/>
            <p:nvPr/>
          </p:nvSpPr>
          <p:spPr>
            <a:xfrm>
              <a:off x="303784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198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5E9C5B9-8C76-A848-9985-49B5A114D760}"/>
                </a:ext>
              </a:extLst>
            </p:cNvPr>
            <p:cNvSpPr/>
            <p:nvPr/>
          </p:nvSpPr>
          <p:spPr>
            <a:xfrm>
              <a:off x="376936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73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CFBC017-65F7-354D-B566-EB90FA00505D}"/>
                </a:ext>
              </a:extLst>
            </p:cNvPr>
            <p:cNvSpPr/>
            <p:nvPr/>
          </p:nvSpPr>
          <p:spPr>
            <a:xfrm>
              <a:off x="23063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198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E67A3D7-0516-0144-BB49-0C55AABB7369}"/>
                </a:ext>
              </a:extLst>
            </p:cNvPr>
            <p:cNvSpPr/>
            <p:nvPr/>
          </p:nvSpPr>
          <p:spPr>
            <a:xfrm>
              <a:off x="303784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73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AD0AD02-697C-394D-8468-A9CB494D75E1}"/>
                </a:ext>
              </a:extLst>
            </p:cNvPr>
            <p:cNvSpPr/>
            <p:nvPr/>
          </p:nvSpPr>
          <p:spPr>
            <a:xfrm>
              <a:off x="376936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147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E992383-3560-8346-AA07-CD53916C6645}"/>
                </a:ext>
              </a:extLst>
            </p:cNvPr>
            <p:cNvSpPr/>
            <p:nvPr/>
          </p:nvSpPr>
          <p:spPr>
            <a:xfrm>
              <a:off x="23063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95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F56B315-B6A9-E74D-A28D-5B27C99FF276}"/>
                </a:ext>
              </a:extLst>
            </p:cNvPr>
            <p:cNvSpPr/>
            <p:nvPr/>
          </p:nvSpPr>
          <p:spPr>
            <a:xfrm>
              <a:off x="303784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251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D8FC91C-D371-004B-9245-68F5F7AB640C}"/>
                </a:ext>
              </a:extLst>
            </p:cNvPr>
            <p:cNvSpPr/>
            <p:nvPr/>
          </p:nvSpPr>
          <p:spPr>
            <a:xfrm>
              <a:off x="376936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84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827B52E-EF30-FB47-B97B-260D3DE7CEF9}"/>
                </a:ext>
              </a:extLst>
            </p:cNvPr>
            <p:cNvSpPr/>
            <p:nvPr/>
          </p:nvSpPr>
          <p:spPr>
            <a:xfrm>
              <a:off x="450088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69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53DDFF4-5890-DF4B-9A85-980AA228926C}"/>
                </a:ext>
              </a:extLst>
            </p:cNvPr>
            <p:cNvSpPr/>
            <p:nvPr/>
          </p:nvSpPr>
          <p:spPr>
            <a:xfrm>
              <a:off x="450088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217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3CE086D-C722-134F-A8F7-D611FA2331FF}"/>
                </a:ext>
              </a:extLst>
            </p:cNvPr>
            <p:cNvSpPr/>
            <p:nvPr/>
          </p:nvSpPr>
          <p:spPr>
            <a:xfrm>
              <a:off x="450088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147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1419DB1-1397-674C-AC60-F51EAC52CE75}"/>
                </a:ext>
              </a:extLst>
            </p:cNvPr>
            <p:cNvSpPr/>
            <p:nvPr/>
          </p:nvSpPr>
          <p:spPr>
            <a:xfrm>
              <a:off x="450088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127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DF159ED-D0E9-D140-B7B8-1E29E1915F81}"/>
                </a:ext>
              </a:extLst>
            </p:cNvPr>
            <p:cNvSpPr/>
            <p:nvPr/>
          </p:nvSpPr>
          <p:spPr>
            <a:xfrm>
              <a:off x="450088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121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A07A852-3DD2-9246-90E9-035652AF5ACA}"/>
                </a:ext>
              </a:extLst>
            </p:cNvPr>
            <p:cNvSpPr/>
            <p:nvPr/>
          </p:nvSpPr>
          <p:spPr>
            <a:xfrm>
              <a:off x="523240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185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5E260CA-8685-E548-9538-2D887D990BB4}"/>
                </a:ext>
              </a:extLst>
            </p:cNvPr>
            <p:cNvSpPr/>
            <p:nvPr/>
          </p:nvSpPr>
          <p:spPr>
            <a:xfrm>
              <a:off x="523240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202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B2F6A0C-4182-7448-B016-6CC1EA3ACBF0}"/>
                </a:ext>
              </a:extLst>
            </p:cNvPr>
            <p:cNvSpPr/>
            <p:nvPr/>
          </p:nvSpPr>
          <p:spPr>
            <a:xfrm>
              <a:off x="523240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167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3A06EAA-F400-6D47-98FB-0BEC743E3643}"/>
                </a:ext>
              </a:extLst>
            </p:cNvPr>
            <p:cNvSpPr/>
            <p:nvPr/>
          </p:nvSpPr>
          <p:spPr>
            <a:xfrm>
              <a:off x="523240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241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46278FE-A33C-344D-9476-923D5BCD4EB5}"/>
                </a:ext>
              </a:extLst>
            </p:cNvPr>
            <p:cNvSpPr/>
            <p:nvPr/>
          </p:nvSpPr>
          <p:spPr>
            <a:xfrm>
              <a:off x="523240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148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AA4DE90-CDDB-C84B-A018-6905AEF56374}"/>
                </a:ext>
              </a:extLst>
            </p:cNvPr>
            <p:cNvSpPr/>
            <p:nvPr/>
          </p:nvSpPr>
          <p:spPr>
            <a:xfrm>
              <a:off x="59639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153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E80424B-F7FF-A04B-A1A9-7C264CB954A8}"/>
                </a:ext>
              </a:extLst>
            </p:cNvPr>
            <p:cNvSpPr/>
            <p:nvPr/>
          </p:nvSpPr>
          <p:spPr>
            <a:xfrm>
              <a:off x="59639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232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48F966E-292F-244A-8789-96DEB67CAFEC}"/>
                </a:ext>
              </a:extLst>
            </p:cNvPr>
            <p:cNvSpPr/>
            <p:nvPr/>
          </p:nvSpPr>
          <p:spPr>
            <a:xfrm>
              <a:off x="59639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112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D473137-8BA1-6A42-B75D-FE5D7B7EA2AA}"/>
                </a:ext>
              </a:extLst>
            </p:cNvPr>
            <p:cNvSpPr/>
            <p:nvPr/>
          </p:nvSpPr>
          <p:spPr>
            <a:xfrm>
              <a:off x="59639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136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C282BFA-7DA4-6D46-A10A-9A9F291318DB}"/>
                </a:ext>
              </a:extLst>
            </p:cNvPr>
            <p:cNvSpPr/>
            <p:nvPr/>
          </p:nvSpPr>
          <p:spPr>
            <a:xfrm>
              <a:off x="59639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68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1729C7D-C5B2-9047-83E6-0A91AF914840}"/>
              </a:ext>
            </a:extLst>
          </p:cNvPr>
          <p:cNvGrpSpPr/>
          <p:nvPr/>
        </p:nvGrpSpPr>
        <p:grpSpPr>
          <a:xfrm>
            <a:off x="7015480" y="1925677"/>
            <a:ext cx="4389120" cy="3657600"/>
            <a:chOff x="2306320" y="1639074"/>
            <a:chExt cx="4389120" cy="3657600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478F6D5-E361-2649-AB1C-30E98C92ED9B}"/>
                </a:ext>
              </a:extLst>
            </p:cNvPr>
            <p:cNvSpPr/>
            <p:nvPr/>
          </p:nvSpPr>
          <p:spPr>
            <a:xfrm>
              <a:off x="23063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0680AFE6-315C-4F41-8F3D-1E0974ADEEC9}"/>
                </a:ext>
              </a:extLst>
            </p:cNvPr>
            <p:cNvSpPr/>
            <p:nvPr/>
          </p:nvSpPr>
          <p:spPr>
            <a:xfrm>
              <a:off x="303784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8CD11E49-6033-6C42-9AFA-5DF59EA7EAF8}"/>
                </a:ext>
              </a:extLst>
            </p:cNvPr>
            <p:cNvSpPr/>
            <p:nvPr/>
          </p:nvSpPr>
          <p:spPr>
            <a:xfrm>
              <a:off x="376936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2F927B4-AC9B-1941-AF94-D1271CC83AC8}"/>
                </a:ext>
              </a:extLst>
            </p:cNvPr>
            <p:cNvSpPr/>
            <p:nvPr/>
          </p:nvSpPr>
          <p:spPr>
            <a:xfrm>
              <a:off x="23063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8C0EB443-A86F-E149-B125-3274159DF962}"/>
                </a:ext>
              </a:extLst>
            </p:cNvPr>
            <p:cNvSpPr/>
            <p:nvPr/>
          </p:nvSpPr>
          <p:spPr>
            <a:xfrm>
              <a:off x="303784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1C1CC512-C711-8147-9B78-DD0F350BD106}"/>
                </a:ext>
              </a:extLst>
            </p:cNvPr>
            <p:cNvSpPr/>
            <p:nvPr/>
          </p:nvSpPr>
          <p:spPr>
            <a:xfrm>
              <a:off x="376936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6C770E83-CEC4-054B-A41C-B559689C85CA}"/>
                </a:ext>
              </a:extLst>
            </p:cNvPr>
            <p:cNvSpPr/>
            <p:nvPr/>
          </p:nvSpPr>
          <p:spPr>
            <a:xfrm>
              <a:off x="23063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456471C2-654A-D243-A78E-68E906D6665E}"/>
                </a:ext>
              </a:extLst>
            </p:cNvPr>
            <p:cNvSpPr/>
            <p:nvPr/>
          </p:nvSpPr>
          <p:spPr>
            <a:xfrm>
              <a:off x="303784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0319242E-53AB-8348-8715-B8C0B550BA96}"/>
                </a:ext>
              </a:extLst>
            </p:cNvPr>
            <p:cNvSpPr/>
            <p:nvPr/>
          </p:nvSpPr>
          <p:spPr>
            <a:xfrm>
              <a:off x="376936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AA293598-C7A7-AE40-AB2B-C8293EAB2189}"/>
                </a:ext>
              </a:extLst>
            </p:cNvPr>
            <p:cNvSpPr/>
            <p:nvPr/>
          </p:nvSpPr>
          <p:spPr>
            <a:xfrm>
              <a:off x="23063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DBF69985-CEFB-BB43-A485-FF004E5156F2}"/>
                </a:ext>
              </a:extLst>
            </p:cNvPr>
            <p:cNvSpPr/>
            <p:nvPr/>
          </p:nvSpPr>
          <p:spPr>
            <a:xfrm>
              <a:off x="303784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1569482C-1BA3-EF43-917F-29CA8404AC22}"/>
                </a:ext>
              </a:extLst>
            </p:cNvPr>
            <p:cNvSpPr/>
            <p:nvPr/>
          </p:nvSpPr>
          <p:spPr>
            <a:xfrm>
              <a:off x="376936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BC1EC424-1811-C341-A319-989D506E349F}"/>
                </a:ext>
              </a:extLst>
            </p:cNvPr>
            <p:cNvSpPr/>
            <p:nvPr/>
          </p:nvSpPr>
          <p:spPr>
            <a:xfrm>
              <a:off x="23063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3729F43C-ACAE-6B4D-A466-923A9540DDCA}"/>
                </a:ext>
              </a:extLst>
            </p:cNvPr>
            <p:cNvSpPr/>
            <p:nvPr/>
          </p:nvSpPr>
          <p:spPr>
            <a:xfrm>
              <a:off x="303784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BCD1CB1D-8A28-1C4A-9452-13F9FDD839A2}"/>
                </a:ext>
              </a:extLst>
            </p:cNvPr>
            <p:cNvSpPr/>
            <p:nvPr/>
          </p:nvSpPr>
          <p:spPr>
            <a:xfrm>
              <a:off x="376936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A2CCFE6E-CDD6-D441-BA65-5FD1128FD7C5}"/>
                </a:ext>
              </a:extLst>
            </p:cNvPr>
            <p:cNvSpPr/>
            <p:nvPr/>
          </p:nvSpPr>
          <p:spPr>
            <a:xfrm>
              <a:off x="450088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67905870-C7CA-2B48-AC94-F05795774577}"/>
                </a:ext>
              </a:extLst>
            </p:cNvPr>
            <p:cNvSpPr/>
            <p:nvPr/>
          </p:nvSpPr>
          <p:spPr>
            <a:xfrm>
              <a:off x="450088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8778178C-CEFA-C649-84B2-7922FC0B3134}"/>
                </a:ext>
              </a:extLst>
            </p:cNvPr>
            <p:cNvSpPr/>
            <p:nvPr/>
          </p:nvSpPr>
          <p:spPr>
            <a:xfrm>
              <a:off x="450088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6913F4CC-875B-F948-9ACD-D6C467312CD8}"/>
                </a:ext>
              </a:extLst>
            </p:cNvPr>
            <p:cNvSpPr/>
            <p:nvPr/>
          </p:nvSpPr>
          <p:spPr>
            <a:xfrm>
              <a:off x="450088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FFF85411-EC29-BE40-8A07-31824423D377}"/>
                </a:ext>
              </a:extLst>
            </p:cNvPr>
            <p:cNvSpPr/>
            <p:nvPr/>
          </p:nvSpPr>
          <p:spPr>
            <a:xfrm>
              <a:off x="450088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84FE6C0F-8F25-4C4D-8D8A-791A5F1DA2B3}"/>
                </a:ext>
              </a:extLst>
            </p:cNvPr>
            <p:cNvSpPr/>
            <p:nvPr/>
          </p:nvSpPr>
          <p:spPr>
            <a:xfrm>
              <a:off x="523240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7C68D3F3-0F65-6F41-8D12-FBE095490B1E}"/>
                </a:ext>
              </a:extLst>
            </p:cNvPr>
            <p:cNvSpPr/>
            <p:nvPr/>
          </p:nvSpPr>
          <p:spPr>
            <a:xfrm>
              <a:off x="523240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83BA1F74-7149-9A4F-9778-40688652E8AE}"/>
                </a:ext>
              </a:extLst>
            </p:cNvPr>
            <p:cNvSpPr/>
            <p:nvPr/>
          </p:nvSpPr>
          <p:spPr>
            <a:xfrm>
              <a:off x="523240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518C0193-B7FB-064E-A132-17635395008E}"/>
                </a:ext>
              </a:extLst>
            </p:cNvPr>
            <p:cNvSpPr/>
            <p:nvPr/>
          </p:nvSpPr>
          <p:spPr>
            <a:xfrm>
              <a:off x="523240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72632C88-9707-294B-8844-588D153DB3B3}"/>
                </a:ext>
              </a:extLst>
            </p:cNvPr>
            <p:cNvSpPr/>
            <p:nvPr/>
          </p:nvSpPr>
          <p:spPr>
            <a:xfrm>
              <a:off x="523240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B7787077-1EB6-E941-BE50-1D0E2702E0E9}"/>
                </a:ext>
              </a:extLst>
            </p:cNvPr>
            <p:cNvSpPr/>
            <p:nvPr/>
          </p:nvSpPr>
          <p:spPr>
            <a:xfrm>
              <a:off x="59639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E8FA2812-BA60-8049-99EA-F936D4C9B96C}"/>
                </a:ext>
              </a:extLst>
            </p:cNvPr>
            <p:cNvSpPr/>
            <p:nvPr/>
          </p:nvSpPr>
          <p:spPr>
            <a:xfrm>
              <a:off x="59639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34C3413E-0900-2047-AD57-73D570B5D765}"/>
                </a:ext>
              </a:extLst>
            </p:cNvPr>
            <p:cNvSpPr/>
            <p:nvPr/>
          </p:nvSpPr>
          <p:spPr>
            <a:xfrm>
              <a:off x="59639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85ED5C02-D2A2-1645-A593-2E87F029BA2E}"/>
                </a:ext>
              </a:extLst>
            </p:cNvPr>
            <p:cNvSpPr/>
            <p:nvPr/>
          </p:nvSpPr>
          <p:spPr>
            <a:xfrm>
              <a:off x="59639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42E7FDC0-E0D1-3440-B3C4-9ABEFA642B4F}"/>
                </a:ext>
              </a:extLst>
            </p:cNvPr>
            <p:cNvSpPr/>
            <p:nvPr/>
          </p:nvSpPr>
          <p:spPr>
            <a:xfrm>
              <a:off x="59639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51F2697E-E08F-5D43-9BC9-BA3FE5476FD8}"/>
              </a:ext>
            </a:extLst>
          </p:cNvPr>
          <p:cNvGrpSpPr/>
          <p:nvPr/>
        </p:nvGrpSpPr>
        <p:grpSpPr>
          <a:xfrm>
            <a:off x="2183495" y="1925677"/>
            <a:ext cx="7755342" cy="2194560"/>
            <a:chOff x="1473809" y="1925677"/>
            <a:chExt cx="7755342" cy="2194560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EBA729A2-F234-E54F-A5DE-8B84378F743E}"/>
                </a:ext>
              </a:extLst>
            </p:cNvPr>
            <p:cNvSpPr/>
            <p:nvPr/>
          </p:nvSpPr>
          <p:spPr>
            <a:xfrm>
              <a:off x="8497631" y="265719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BF4ED04C-8123-5F42-95B0-9E525E3A3B68}"/>
                </a:ext>
              </a:extLst>
            </p:cNvPr>
            <p:cNvSpPr/>
            <p:nvPr/>
          </p:nvSpPr>
          <p:spPr>
            <a:xfrm>
              <a:off x="1473809" y="1925677"/>
              <a:ext cx="2193007" cy="219456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1F7579BC-6CA8-FF41-8F87-992A8D0482FA}"/>
                </a:ext>
              </a:extLst>
            </p:cNvPr>
            <p:cNvCxnSpPr/>
            <p:nvPr/>
          </p:nvCxnSpPr>
          <p:spPr>
            <a:xfrm>
              <a:off x="3666816" y="1925677"/>
              <a:ext cx="4830815" cy="73152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BC7DC25-52FD-6942-B312-3C9569ADED2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66816" y="3388717"/>
              <a:ext cx="4830815" cy="73152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5A25F586-C58C-7B49-8020-958F1E28AD1E}"/>
              </a:ext>
            </a:extLst>
          </p:cNvPr>
          <p:cNvSpPr txBox="1"/>
          <p:nvPr/>
        </p:nvSpPr>
        <p:spPr>
          <a:xfrm>
            <a:off x="4817397" y="5930076"/>
            <a:ext cx="256384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FF0000"/>
                </a:solidFill>
              </a:rPr>
              <a:t>3 x 3 Filter</a:t>
            </a:r>
          </a:p>
        </p:txBody>
      </p:sp>
    </p:spTree>
    <p:extLst>
      <p:ext uri="{BB962C8B-B14F-4D97-AF65-F5344CB8AC3E}">
        <p14:creationId xmlns:p14="http://schemas.microsoft.com/office/powerpoint/2010/main" val="33411727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F27A3E9-5620-A848-B9B2-2841EF8076E2}"/>
              </a:ext>
            </a:extLst>
          </p:cNvPr>
          <p:cNvSpPr txBox="1">
            <a:spLocks/>
          </p:cNvSpPr>
          <p:nvPr/>
        </p:nvSpPr>
        <p:spPr>
          <a:xfrm>
            <a:off x="8890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Example of a 3 x 3 Max Filter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A5B157C-D16E-B447-A5CF-78BFA62A3268}"/>
              </a:ext>
            </a:extLst>
          </p:cNvPr>
          <p:cNvGrpSpPr/>
          <p:nvPr/>
        </p:nvGrpSpPr>
        <p:grpSpPr>
          <a:xfrm>
            <a:off x="723179" y="1925677"/>
            <a:ext cx="4389120" cy="3657600"/>
            <a:chOff x="2306320" y="1639074"/>
            <a:chExt cx="4389120" cy="36576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C366A23-F34D-5449-87A8-D9D16E983459}"/>
                </a:ext>
              </a:extLst>
            </p:cNvPr>
            <p:cNvSpPr/>
            <p:nvPr/>
          </p:nvSpPr>
          <p:spPr>
            <a:xfrm>
              <a:off x="23063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44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E8DD0F6-4D06-B84E-9783-95AC535242A6}"/>
                </a:ext>
              </a:extLst>
            </p:cNvPr>
            <p:cNvSpPr/>
            <p:nvPr/>
          </p:nvSpPr>
          <p:spPr>
            <a:xfrm>
              <a:off x="303784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237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4743454-9072-004E-BBF0-5CF34EAB575D}"/>
                </a:ext>
              </a:extLst>
            </p:cNvPr>
            <p:cNvSpPr/>
            <p:nvPr/>
          </p:nvSpPr>
          <p:spPr>
            <a:xfrm>
              <a:off x="376936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68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E700711-6AB9-9347-8E94-6D5FC977B22A}"/>
                </a:ext>
              </a:extLst>
            </p:cNvPr>
            <p:cNvSpPr/>
            <p:nvPr/>
          </p:nvSpPr>
          <p:spPr>
            <a:xfrm>
              <a:off x="23063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251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B804AF7-39D7-404C-82A1-8A73444BD6E5}"/>
                </a:ext>
              </a:extLst>
            </p:cNvPr>
            <p:cNvSpPr/>
            <p:nvPr/>
          </p:nvSpPr>
          <p:spPr>
            <a:xfrm>
              <a:off x="303784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150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7D9506F-30CE-5A4F-9ADF-037675D71B1A}"/>
                </a:ext>
              </a:extLst>
            </p:cNvPr>
            <p:cNvSpPr/>
            <p:nvPr/>
          </p:nvSpPr>
          <p:spPr>
            <a:xfrm>
              <a:off x="376936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238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6CA03E5-BB81-FA4B-A42C-54E61A95B247}"/>
                </a:ext>
              </a:extLst>
            </p:cNvPr>
            <p:cNvSpPr/>
            <p:nvPr/>
          </p:nvSpPr>
          <p:spPr>
            <a:xfrm>
              <a:off x="23063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111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3C642E1-0C06-7A48-AEFB-97653F2CA0A3}"/>
                </a:ext>
              </a:extLst>
            </p:cNvPr>
            <p:cNvSpPr/>
            <p:nvPr/>
          </p:nvSpPr>
          <p:spPr>
            <a:xfrm>
              <a:off x="303784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198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5E9C5B9-8C76-A848-9985-49B5A114D760}"/>
                </a:ext>
              </a:extLst>
            </p:cNvPr>
            <p:cNvSpPr/>
            <p:nvPr/>
          </p:nvSpPr>
          <p:spPr>
            <a:xfrm>
              <a:off x="376936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73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CFBC017-65F7-354D-B566-EB90FA00505D}"/>
                </a:ext>
              </a:extLst>
            </p:cNvPr>
            <p:cNvSpPr/>
            <p:nvPr/>
          </p:nvSpPr>
          <p:spPr>
            <a:xfrm>
              <a:off x="23063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198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E67A3D7-0516-0144-BB49-0C55AABB7369}"/>
                </a:ext>
              </a:extLst>
            </p:cNvPr>
            <p:cNvSpPr/>
            <p:nvPr/>
          </p:nvSpPr>
          <p:spPr>
            <a:xfrm>
              <a:off x="303784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73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AD0AD02-697C-394D-8468-A9CB494D75E1}"/>
                </a:ext>
              </a:extLst>
            </p:cNvPr>
            <p:cNvSpPr/>
            <p:nvPr/>
          </p:nvSpPr>
          <p:spPr>
            <a:xfrm>
              <a:off x="376936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147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E992383-3560-8346-AA07-CD53916C6645}"/>
                </a:ext>
              </a:extLst>
            </p:cNvPr>
            <p:cNvSpPr/>
            <p:nvPr/>
          </p:nvSpPr>
          <p:spPr>
            <a:xfrm>
              <a:off x="23063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95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F56B315-B6A9-E74D-A28D-5B27C99FF276}"/>
                </a:ext>
              </a:extLst>
            </p:cNvPr>
            <p:cNvSpPr/>
            <p:nvPr/>
          </p:nvSpPr>
          <p:spPr>
            <a:xfrm>
              <a:off x="303784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251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D8FC91C-D371-004B-9245-68F5F7AB640C}"/>
                </a:ext>
              </a:extLst>
            </p:cNvPr>
            <p:cNvSpPr/>
            <p:nvPr/>
          </p:nvSpPr>
          <p:spPr>
            <a:xfrm>
              <a:off x="376936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84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827B52E-EF30-FB47-B97B-260D3DE7CEF9}"/>
                </a:ext>
              </a:extLst>
            </p:cNvPr>
            <p:cNvSpPr/>
            <p:nvPr/>
          </p:nvSpPr>
          <p:spPr>
            <a:xfrm>
              <a:off x="450088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69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53DDFF4-5890-DF4B-9A85-980AA228926C}"/>
                </a:ext>
              </a:extLst>
            </p:cNvPr>
            <p:cNvSpPr/>
            <p:nvPr/>
          </p:nvSpPr>
          <p:spPr>
            <a:xfrm>
              <a:off x="450088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217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3CE086D-C722-134F-A8F7-D611FA2331FF}"/>
                </a:ext>
              </a:extLst>
            </p:cNvPr>
            <p:cNvSpPr/>
            <p:nvPr/>
          </p:nvSpPr>
          <p:spPr>
            <a:xfrm>
              <a:off x="450088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147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1419DB1-1397-674C-AC60-F51EAC52CE75}"/>
                </a:ext>
              </a:extLst>
            </p:cNvPr>
            <p:cNvSpPr/>
            <p:nvPr/>
          </p:nvSpPr>
          <p:spPr>
            <a:xfrm>
              <a:off x="450088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127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DF159ED-D0E9-D140-B7B8-1E29E1915F81}"/>
                </a:ext>
              </a:extLst>
            </p:cNvPr>
            <p:cNvSpPr/>
            <p:nvPr/>
          </p:nvSpPr>
          <p:spPr>
            <a:xfrm>
              <a:off x="450088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121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A07A852-3DD2-9246-90E9-035652AF5ACA}"/>
                </a:ext>
              </a:extLst>
            </p:cNvPr>
            <p:cNvSpPr/>
            <p:nvPr/>
          </p:nvSpPr>
          <p:spPr>
            <a:xfrm>
              <a:off x="523240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185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5E260CA-8685-E548-9538-2D887D990BB4}"/>
                </a:ext>
              </a:extLst>
            </p:cNvPr>
            <p:cNvSpPr/>
            <p:nvPr/>
          </p:nvSpPr>
          <p:spPr>
            <a:xfrm>
              <a:off x="523240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202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B2F6A0C-4182-7448-B016-6CC1EA3ACBF0}"/>
                </a:ext>
              </a:extLst>
            </p:cNvPr>
            <p:cNvSpPr/>
            <p:nvPr/>
          </p:nvSpPr>
          <p:spPr>
            <a:xfrm>
              <a:off x="523240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167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3A06EAA-F400-6D47-98FB-0BEC743E3643}"/>
                </a:ext>
              </a:extLst>
            </p:cNvPr>
            <p:cNvSpPr/>
            <p:nvPr/>
          </p:nvSpPr>
          <p:spPr>
            <a:xfrm>
              <a:off x="523240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241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46278FE-A33C-344D-9476-923D5BCD4EB5}"/>
                </a:ext>
              </a:extLst>
            </p:cNvPr>
            <p:cNvSpPr/>
            <p:nvPr/>
          </p:nvSpPr>
          <p:spPr>
            <a:xfrm>
              <a:off x="523240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148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AA4DE90-CDDB-C84B-A018-6905AEF56374}"/>
                </a:ext>
              </a:extLst>
            </p:cNvPr>
            <p:cNvSpPr/>
            <p:nvPr/>
          </p:nvSpPr>
          <p:spPr>
            <a:xfrm>
              <a:off x="59639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153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E80424B-F7FF-A04B-A1A9-7C264CB954A8}"/>
                </a:ext>
              </a:extLst>
            </p:cNvPr>
            <p:cNvSpPr/>
            <p:nvPr/>
          </p:nvSpPr>
          <p:spPr>
            <a:xfrm>
              <a:off x="59639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232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48F966E-292F-244A-8789-96DEB67CAFEC}"/>
                </a:ext>
              </a:extLst>
            </p:cNvPr>
            <p:cNvSpPr/>
            <p:nvPr/>
          </p:nvSpPr>
          <p:spPr>
            <a:xfrm>
              <a:off x="59639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112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D473137-8BA1-6A42-B75D-FE5D7B7EA2AA}"/>
                </a:ext>
              </a:extLst>
            </p:cNvPr>
            <p:cNvSpPr/>
            <p:nvPr/>
          </p:nvSpPr>
          <p:spPr>
            <a:xfrm>
              <a:off x="59639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136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C282BFA-7DA4-6D46-A10A-9A9F291318DB}"/>
                </a:ext>
              </a:extLst>
            </p:cNvPr>
            <p:cNvSpPr/>
            <p:nvPr/>
          </p:nvSpPr>
          <p:spPr>
            <a:xfrm>
              <a:off x="59639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68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1729C7D-C5B2-9047-83E6-0A91AF914840}"/>
              </a:ext>
            </a:extLst>
          </p:cNvPr>
          <p:cNvGrpSpPr/>
          <p:nvPr/>
        </p:nvGrpSpPr>
        <p:grpSpPr>
          <a:xfrm>
            <a:off x="7015480" y="1925677"/>
            <a:ext cx="4389120" cy="3657600"/>
            <a:chOff x="2306320" y="1639074"/>
            <a:chExt cx="4389120" cy="3657600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478F6D5-E361-2649-AB1C-30E98C92ED9B}"/>
                </a:ext>
              </a:extLst>
            </p:cNvPr>
            <p:cNvSpPr/>
            <p:nvPr/>
          </p:nvSpPr>
          <p:spPr>
            <a:xfrm>
              <a:off x="23063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0680AFE6-315C-4F41-8F3D-1E0974ADEEC9}"/>
                </a:ext>
              </a:extLst>
            </p:cNvPr>
            <p:cNvSpPr/>
            <p:nvPr/>
          </p:nvSpPr>
          <p:spPr>
            <a:xfrm>
              <a:off x="303784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8CD11E49-6033-6C42-9AFA-5DF59EA7EAF8}"/>
                </a:ext>
              </a:extLst>
            </p:cNvPr>
            <p:cNvSpPr/>
            <p:nvPr/>
          </p:nvSpPr>
          <p:spPr>
            <a:xfrm>
              <a:off x="376936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2F927B4-AC9B-1941-AF94-D1271CC83AC8}"/>
                </a:ext>
              </a:extLst>
            </p:cNvPr>
            <p:cNvSpPr/>
            <p:nvPr/>
          </p:nvSpPr>
          <p:spPr>
            <a:xfrm>
              <a:off x="23063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8C0EB443-A86F-E149-B125-3274159DF962}"/>
                </a:ext>
              </a:extLst>
            </p:cNvPr>
            <p:cNvSpPr/>
            <p:nvPr/>
          </p:nvSpPr>
          <p:spPr>
            <a:xfrm>
              <a:off x="303784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251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1C1CC512-C711-8147-9B78-DD0F350BD106}"/>
                </a:ext>
              </a:extLst>
            </p:cNvPr>
            <p:cNvSpPr/>
            <p:nvPr/>
          </p:nvSpPr>
          <p:spPr>
            <a:xfrm>
              <a:off x="376936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6C770E83-CEC4-054B-A41C-B559689C85CA}"/>
                </a:ext>
              </a:extLst>
            </p:cNvPr>
            <p:cNvSpPr/>
            <p:nvPr/>
          </p:nvSpPr>
          <p:spPr>
            <a:xfrm>
              <a:off x="23063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456471C2-654A-D243-A78E-68E906D6665E}"/>
                </a:ext>
              </a:extLst>
            </p:cNvPr>
            <p:cNvSpPr/>
            <p:nvPr/>
          </p:nvSpPr>
          <p:spPr>
            <a:xfrm>
              <a:off x="303784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0319242E-53AB-8348-8715-B8C0B550BA96}"/>
                </a:ext>
              </a:extLst>
            </p:cNvPr>
            <p:cNvSpPr/>
            <p:nvPr/>
          </p:nvSpPr>
          <p:spPr>
            <a:xfrm>
              <a:off x="376936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AA293598-C7A7-AE40-AB2B-C8293EAB2189}"/>
                </a:ext>
              </a:extLst>
            </p:cNvPr>
            <p:cNvSpPr/>
            <p:nvPr/>
          </p:nvSpPr>
          <p:spPr>
            <a:xfrm>
              <a:off x="23063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DBF69985-CEFB-BB43-A485-FF004E5156F2}"/>
                </a:ext>
              </a:extLst>
            </p:cNvPr>
            <p:cNvSpPr/>
            <p:nvPr/>
          </p:nvSpPr>
          <p:spPr>
            <a:xfrm>
              <a:off x="303784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1569482C-1BA3-EF43-917F-29CA8404AC22}"/>
                </a:ext>
              </a:extLst>
            </p:cNvPr>
            <p:cNvSpPr/>
            <p:nvPr/>
          </p:nvSpPr>
          <p:spPr>
            <a:xfrm>
              <a:off x="376936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BC1EC424-1811-C341-A319-989D506E349F}"/>
                </a:ext>
              </a:extLst>
            </p:cNvPr>
            <p:cNvSpPr/>
            <p:nvPr/>
          </p:nvSpPr>
          <p:spPr>
            <a:xfrm>
              <a:off x="23063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3729F43C-ACAE-6B4D-A466-923A9540DDCA}"/>
                </a:ext>
              </a:extLst>
            </p:cNvPr>
            <p:cNvSpPr/>
            <p:nvPr/>
          </p:nvSpPr>
          <p:spPr>
            <a:xfrm>
              <a:off x="303784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BCD1CB1D-8A28-1C4A-9452-13F9FDD839A2}"/>
                </a:ext>
              </a:extLst>
            </p:cNvPr>
            <p:cNvSpPr/>
            <p:nvPr/>
          </p:nvSpPr>
          <p:spPr>
            <a:xfrm>
              <a:off x="376936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A2CCFE6E-CDD6-D441-BA65-5FD1128FD7C5}"/>
                </a:ext>
              </a:extLst>
            </p:cNvPr>
            <p:cNvSpPr/>
            <p:nvPr/>
          </p:nvSpPr>
          <p:spPr>
            <a:xfrm>
              <a:off x="450088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67905870-C7CA-2B48-AC94-F05795774577}"/>
                </a:ext>
              </a:extLst>
            </p:cNvPr>
            <p:cNvSpPr/>
            <p:nvPr/>
          </p:nvSpPr>
          <p:spPr>
            <a:xfrm>
              <a:off x="450088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8778178C-CEFA-C649-84B2-7922FC0B3134}"/>
                </a:ext>
              </a:extLst>
            </p:cNvPr>
            <p:cNvSpPr/>
            <p:nvPr/>
          </p:nvSpPr>
          <p:spPr>
            <a:xfrm>
              <a:off x="450088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6913F4CC-875B-F948-9ACD-D6C467312CD8}"/>
                </a:ext>
              </a:extLst>
            </p:cNvPr>
            <p:cNvSpPr/>
            <p:nvPr/>
          </p:nvSpPr>
          <p:spPr>
            <a:xfrm>
              <a:off x="450088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FFF85411-EC29-BE40-8A07-31824423D377}"/>
                </a:ext>
              </a:extLst>
            </p:cNvPr>
            <p:cNvSpPr/>
            <p:nvPr/>
          </p:nvSpPr>
          <p:spPr>
            <a:xfrm>
              <a:off x="450088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84FE6C0F-8F25-4C4D-8D8A-791A5F1DA2B3}"/>
                </a:ext>
              </a:extLst>
            </p:cNvPr>
            <p:cNvSpPr/>
            <p:nvPr/>
          </p:nvSpPr>
          <p:spPr>
            <a:xfrm>
              <a:off x="523240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7C68D3F3-0F65-6F41-8D12-FBE095490B1E}"/>
                </a:ext>
              </a:extLst>
            </p:cNvPr>
            <p:cNvSpPr/>
            <p:nvPr/>
          </p:nvSpPr>
          <p:spPr>
            <a:xfrm>
              <a:off x="523240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83BA1F74-7149-9A4F-9778-40688652E8AE}"/>
                </a:ext>
              </a:extLst>
            </p:cNvPr>
            <p:cNvSpPr/>
            <p:nvPr/>
          </p:nvSpPr>
          <p:spPr>
            <a:xfrm>
              <a:off x="523240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518C0193-B7FB-064E-A132-17635395008E}"/>
                </a:ext>
              </a:extLst>
            </p:cNvPr>
            <p:cNvSpPr/>
            <p:nvPr/>
          </p:nvSpPr>
          <p:spPr>
            <a:xfrm>
              <a:off x="523240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72632C88-9707-294B-8844-588D153DB3B3}"/>
                </a:ext>
              </a:extLst>
            </p:cNvPr>
            <p:cNvSpPr/>
            <p:nvPr/>
          </p:nvSpPr>
          <p:spPr>
            <a:xfrm>
              <a:off x="523240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B7787077-1EB6-E941-BE50-1D0E2702E0E9}"/>
                </a:ext>
              </a:extLst>
            </p:cNvPr>
            <p:cNvSpPr/>
            <p:nvPr/>
          </p:nvSpPr>
          <p:spPr>
            <a:xfrm>
              <a:off x="59639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E8FA2812-BA60-8049-99EA-F936D4C9B96C}"/>
                </a:ext>
              </a:extLst>
            </p:cNvPr>
            <p:cNvSpPr/>
            <p:nvPr/>
          </p:nvSpPr>
          <p:spPr>
            <a:xfrm>
              <a:off x="59639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34C3413E-0900-2047-AD57-73D570B5D765}"/>
                </a:ext>
              </a:extLst>
            </p:cNvPr>
            <p:cNvSpPr/>
            <p:nvPr/>
          </p:nvSpPr>
          <p:spPr>
            <a:xfrm>
              <a:off x="59639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85ED5C02-D2A2-1645-A593-2E87F029BA2E}"/>
                </a:ext>
              </a:extLst>
            </p:cNvPr>
            <p:cNvSpPr/>
            <p:nvPr/>
          </p:nvSpPr>
          <p:spPr>
            <a:xfrm>
              <a:off x="59639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42E7FDC0-E0D1-3440-B3C4-9ABEFA642B4F}"/>
                </a:ext>
              </a:extLst>
            </p:cNvPr>
            <p:cNvSpPr/>
            <p:nvPr/>
          </p:nvSpPr>
          <p:spPr>
            <a:xfrm>
              <a:off x="59639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51F2697E-E08F-5D43-9BC9-BA3FE5476FD8}"/>
              </a:ext>
            </a:extLst>
          </p:cNvPr>
          <p:cNvGrpSpPr/>
          <p:nvPr/>
        </p:nvGrpSpPr>
        <p:grpSpPr>
          <a:xfrm>
            <a:off x="723179" y="1925677"/>
            <a:ext cx="7755342" cy="2194560"/>
            <a:chOff x="1473809" y="1925677"/>
            <a:chExt cx="7755342" cy="2194560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EBA729A2-F234-E54F-A5DE-8B84378F743E}"/>
                </a:ext>
              </a:extLst>
            </p:cNvPr>
            <p:cNvSpPr/>
            <p:nvPr/>
          </p:nvSpPr>
          <p:spPr>
            <a:xfrm>
              <a:off x="8497631" y="265719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BF4ED04C-8123-5F42-95B0-9E525E3A3B68}"/>
                </a:ext>
              </a:extLst>
            </p:cNvPr>
            <p:cNvSpPr/>
            <p:nvPr/>
          </p:nvSpPr>
          <p:spPr>
            <a:xfrm>
              <a:off x="1473809" y="1925677"/>
              <a:ext cx="2193007" cy="219456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1F7579BC-6CA8-FF41-8F87-992A8D0482FA}"/>
                </a:ext>
              </a:extLst>
            </p:cNvPr>
            <p:cNvCxnSpPr/>
            <p:nvPr/>
          </p:nvCxnSpPr>
          <p:spPr>
            <a:xfrm>
              <a:off x="3666816" y="1925677"/>
              <a:ext cx="4830815" cy="73152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BC7DC25-52FD-6942-B312-3C9569ADED2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66816" y="3388717"/>
              <a:ext cx="4830815" cy="73152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718673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F27A3E9-5620-A848-B9B2-2841EF8076E2}"/>
              </a:ext>
            </a:extLst>
          </p:cNvPr>
          <p:cNvSpPr txBox="1">
            <a:spLocks/>
          </p:cNvSpPr>
          <p:nvPr/>
        </p:nvSpPr>
        <p:spPr>
          <a:xfrm>
            <a:off x="8890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Example of a 3 x 3 Max Filter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A5B157C-D16E-B447-A5CF-78BFA62A3268}"/>
              </a:ext>
            </a:extLst>
          </p:cNvPr>
          <p:cNvGrpSpPr/>
          <p:nvPr/>
        </p:nvGrpSpPr>
        <p:grpSpPr>
          <a:xfrm>
            <a:off x="723179" y="1925677"/>
            <a:ext cx="4389120" cy="3657600"/>
            <a:chOff x="2306320" y="1639074"/>
            <a:chExt cx="4389120" cy="36576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C366A23-F34D-5449-87A8-D9D16E983459}"/>
                </a:ext>
              </a:extLst>
            </p:cNvPr>
            <p:cNvSpPr/>
            <p:nvPr/>
          </p:nvSpPr>
          <p:spPr>
            <a:xfrm>
              <a:off x="23063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44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E8DD0F6-4D06-B84E-9783-95AC535242A6}"/>
                </a:ext>
              </a:extLst>
            </p:cNvPr>
            <p:cNvSpPr/>
            <p:nvPr/>
          </p:nvSpPr>
          <p:spPr>
            <a:xfrm>
              <a:off x="303784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237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4743454-9072-004E-BBF0-5CF34EAB575D}"/>
                </a:ext>
              </a:extLst>
            </p:cNvPr>
            <p:cNvSpPr/>
            <p:nvPr/>
          </p:nvSpPr>
          <p:spPr>
            <a:xfrm>
              <a:off x="376936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68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E700711-6AB9-9347-8E94-6D5FC977B22A}"/>
                </a:ext>
              </a:extLst>
            </p:cNvPr>
            <p:cNvSpPr/>
            <p:nvPr/>
          </p:nvSpPr>
          <p:spPr>
            <a:xfrm>
              <a:off x="23063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251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B804AF7-39D7-404C-82A1-8A73444BD6E5}"/>
                </a:ext>
              </a:extLst>
            </p:cNvPr>
            <p:cNvSpPr/>
            <p:nvPr/>
          </p:nvSpPr>
          <p:spPr>
            <a:xfrm>
              <a:off x="303784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150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7D9506F-30CE-5A4F-9ADF-037675D71B1A}"/>
                </a:ext>
              </a:extLst>
            </p:cNvPr>
            <p:cNvSpPr/>
            <p:nvPr/>
          </p:nvSpPr>
          <p:spPr>
            <a:xfrm>
              <a:off x="376936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238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6CA03E5-BB81-FA4B-A42C-54E61A95B247}"/>
                </a:ext>
              </a:extLst>
            </p:cNvPr>
            <p:cNvSpPr/>
            <p:nvPr/>
          </p:nvSpPr>
          <p:spPr>
            <a:xfrm>
              <a:off x="23063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111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3C642E1-0C06-7A48-AEFB-97653F2CA0A3}"/>
                </a:ext>
              </a:extLst>
            </p:cNvPr>
            <p:cNvSpPr/>
            <p:nvPr/>
          </p:nvSpPr>
          <p:spPr>
            <a:xfrm>
              <a:off x="303784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198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5E9C5B9-8C76-A848-9985-49B5A114D760}"/>
                </a:ext>
              </a:extLst>
            </p:cNvPr>
            <p:cNvSpPr/>
            <p:nvPr/>
          </p:nvSpPr>
          <p:spPr>
            <a:xfrm>
              <a:off x="376936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73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CFBC017-65F7-354D-B566-EB90FA00505D}"/>
                </a:ext>
              </a:extLst>
            </p:cNvPr>
            <p:cNvSpPr/>
            <p:nvPr/>
          </p:nvSpPr>
          <p:spPr>
            <a:xfrm>
              <a:off x="23063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198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E67A3D7-0516-0144-BB49-0C55AABB7369}"/>
                </a:ext>
              </a:extLst>
            </p:cNvPr>
            <p:cNvSpPr/>
            <p:nvPr/>
          </p:nvSpPr>
          <p:spPr>
            <a:xfrm>
              <a:off x="303784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73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AD0AD02-697C-394D-8468-A9CB494D75E1}"/>
                </a:ext>
              </a:extLst>
            </p:cNvPr>
            <p:cNvSpPr/>
            <p:nvPr/>
          </p:nvSpPr>
          <p:spPr>
            <a:xfrm>
              <a:off x="376936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147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E992383-3560-8346-AA07-CD53916C6645}"/>
                </a:ext>
              </a:extLst>
            </p:cNvPr>
            <p:cNvSpPr/>
            <p:nvPr/>
          </p:nvSpPr>
          <p:spPr>
            <a:xfrm>
              <a:off x="23063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95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F56B315-B6A9-E74D-A28D-5B27C99FF276}"/>
                </a:ext>
              </a:extLst>
            </p:cNvPr>
            <p:cNvSpPr/>
            <p:nvPr/>
          </p:nvSpPr>
          <p:spPr>
            <a:xfrm>
              <a:off x="303784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251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D8FC91C-D371-004B-9245-68F5F7AB640C}"/>
                </a:ext>
              </a:extLst>
            </p:cNvPr>
            <p:cNvSpPr/>
            <p:nvPr/>
          </p:nvSpPr>
          <p:spPr>
            <a:xfrm>
              <a:off x="376936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84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827B52E-EF30-FB47-B97B-260D3DE7CEF9}"/>
                </a:ext>
              </a:extLst>
            </p:cNvPr>
            <p:cNvSpPr/>
            <p:nvPr/>
          </p:nvSpPr>
          <p:spPr>
            <a:xfrm>
              <a:off x="450088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69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53DDFF4-5890-DF4B-9A85-980AA228926C}"/>
                </a:ext>
              </a:extLst>
            </p:cNvPr>
            <p:cNvSpPr/>
            <p:nvPr/>
          </p:nvSpPr>
          <p:spPr>
            <a:xfrm>
              <a:off x="450088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217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3CE086D-C722-134F-A8F7-D611FA2331FF}"/>
                </a:ext>
              </a:extLst>
            </p:cNvPr>
            <p:cNvSpPr/>
            <p:nvPr/>
          </p:nvSpPr>
          <p:spPr>
            <a:xfrm>
              <a:off x="450088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147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1419DB1-1397-674C-AC60-F51EAC52CE75}"/>
                </a:ext>
              </a:extLst>
            </p:cNvPr>
            <p:cNvSpPr/>
            <p:nvPr/>
          </p:nvSpPr>
          <p:spPr>
            <a:xfrm>
              <a:off x="450088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127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DF159ED-D0E9-D140-B7B8-1E29E1915F81}"/>
                </a:ext>
              </a:extLst>
            </p:cNvPr>
            <p:cNvSpPr/>
            <p:nvPr/>
          </p:nvSpPr>
          <p:spPr>
            <a:xfrm>
              <a:off x="450088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121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A07A852-3DD2-9246-90E9-035652AF5ACA}"/>
                </a:ext>
              </a:extLst>
            </p:cNvPr>
            <p:cNvSpPr/>
            <p:nvPr/>
          </p:nvSpPr>
          <p:spPr>
            <a:xfrm>
              <a:off x="523240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185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5E260CA-8685-E548-9538-2D887D990BB4}"/>
                </a:ext>
              </a:extLst>
            </p:cNvPr>
            <p:cNvSpPr/>
            <p:nvPr/>
          </p:nvSpPr>
          <p:spPr>
            <a:xfrm>
              <a:off x="523240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202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B2F6A0C-4182-7448-B016-6CC1EA3ACBF0}"/>
                </a:ext>
              </a:extLst>
            </p:cNvPr>
            <p:cNvSpPr/>
            <p:nvPr/>
          </p:nvSpPr>
          <p:spPr>
            <a:xfrm>
              <a:off x="523240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167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3A06EAA-F400-6D47-98FB-0BEC743E3643}"/>
                </a:ext>
              </a:extLst>
            </p:cNvPr>
            <p:cNvSpPr/>
            <p:nvPr/>
          </p:nvSpPr>
          <p:spPr>
            <a:xfrm>
              <a:off x="523240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241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46278FE-A33C-344D-9476-923D5BCD4EB5}"/>
                </a:ext>
              </a:extLst>
            </p:cNvPr>
            <p:cNvSpPr/>
            <p:nvPr/>
          </p:nvSpPr>
          <p:spPr>
            <a:xfrm>
              <a:off x="523240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148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AA4DE90-CDDB-C84B-A018-6905AEF56374}"/>
                </a:ext>
              </a:extLst>
            </p:cNvPr>
            <p:cNvSpPr/>
            <p:nvPr/>
          </p:nvSpPr>
          <p:spPr>
            <a:xfrm>
              <a:off x="59639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153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E80424B-F7FF-A04B-A1A9-7C264CB954A8}"/>
                </a:ext>
              </a:extLst>
            </p:cNvPr>
            <p:cNvSpPr/>
            <p:nvPr/>
          </p:nvSpPr>
          <p:spPr>
            <a:xfrm>
              <a:off x="59639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232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48F966E-292F-244A-8789-96DEB67CAFEC}"/>
                </a:ext>
              </a:extLst>
            </p:cNvPr>
            <p:cNvSpPr/>
            <p:nvPr/>
          </p:nvSpPr>
          <p:spPr>
            <a:xfrm>
              <a:off x="59639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112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D473137-8BA1-6A42-B75D-FE5D7B7EA2AA}"/>
                </a:ext>
              </a:extLst>
            </p:cNvPr>
            <p:cNvSpPr/>
            <p:nvPr/>
          </p:nvSpPr>
          <p:spPr>
            <a:xfrm>
              <a:off x="59639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136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C282BFA-7DA4-6D46-A10A-9A9F291318DB}"/>
                </a:ext>
              </a:extLst>
            </p:cNvPr>
            <p:cNvSpPr/>
            <p:nvPr/>
          </p:nvSpPr>
          <p:spPr>
            <a:xfrm>
              <a:off x="59639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68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1729C7D-C5B2-9047-83E6-0A91AF914840}"/>
              </a:ext>
            </a:extLst>
          </p:cNvPr>
          <p:cNvGrpSpPr/>
          <p:nvPr/>
        </p:nvGrpSpPr>
        <p:grpSpPr>
          <a:xfrm>
            <a:off x="7015480" y="1925677"/>
            <a:ext cx="4389120" cy="3657600"/>
            <a:chOff x="2306320" y="1639074"/>
            <a:chExt cx="4389120" cy="3657600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478F6D5-E361-2649-AB1C-30E98C92ED9B}"/>
                </a:ext>
              </a:extLst>
            </p:cNvPr>
            <p:cNvSpPr/>
            <p:nvPr/>
          </p:nvSpPr>
          <p:spPr>
            <a:xfrm>
              <a:off x="23063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0680AFE6-315C-4F41-8F3D-1E0974ADEEC9}"/>
                </a:ext>
              </a:extLst>
            </p:cNvPr>
            <p:cNvSpPr/>
            <p:nvPr/>
          </p:nvSpPr>
          <p:spPr>
            <a:xfrm>
              <a:off x="303784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8CD11E49-6033-6C42-9AFA-5DF59EA7EAF8}"/>
                </a:ext>
              </a:extLst>
            </p:cNvPr>
            <p:cNvSpPr/>
            <p:nvPr/>
          </p:nvSpPr>
          <p:spPr>
            <a:xfrm>
              <a:off x="376936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2F927B4-AC9B-1941-AF94-D1271CC83AC8}"/>
                </a:ext>
              </a:extLst>
            </p:cNvPr>
            <p:cNvSpPr/>
            <p:nvPr/>
          </p:nvSpPr>
          <p:spPr>
            <a:xfrm>
              <a:off x="23063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8C0EB443-A86F-E149-B125-3274159DF962}"/>
                </a:ext>
              </a:extLst>
            </p:cNvPr>
            <p:cNvSpPr/>
            <p:nvPr/>
          </p:nvSpPr>
          <p:spPr>
            <a:xfrm>
              <a:off x="303784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251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1C1CC512-C711-8147-9B78-DD0F350BD106}"/>
                </a:ext>
              </a:extLst>
            </p:cNvPr>
            <p:cNvSpPr/>
            <p:nvPr/>
          </p:nvSpPr>
          <p:spPr>
            <a:xfrm>
              <a:off x="376936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238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6C770E83-CEC4-054B-A41C-B559689C85CA}"/>
                </a:ext>
              </a:extLst>
            </p:cNvPr>
            <p:cNvSpPr/>
            <p:nvPr/>
          </p:nvSpPr>
          <p:spPr>
            <a:xfrm>
              <a:off x="23063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456471C2-654A-D243-A78E-68E906D6665E}"/>
                </a:ext>
              </a:extLst>
            </p:cNvPr>
            <p:cNvSpPr/>
            <p:nvPr/>
          </p:nvSpPr>
          <p:spPr>
            <a:xfrm>
              <a:off x="303784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0319242E-53AB-8348-8715-B8C0B550BA96}"/>
                </a:ext>
              </a:extLst>
            </p:cNvPr>
            <p:cNvSpPr/>
            <p:nvPr/>
          </p:nvSpPr>
          <p:spPr>
            <a:xfrm>
              <a:off x="376936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AA293598-C7A7-AE40-AB2B-C8293EAB2189}"/>
                </a:ext>
              </a:extLst>
            </p:cNvPr>
            <p:cNvSpPr/>
            <p:nvPr/>
          </p:nvSpPr>
          <p:spPr>
            <a:xfrm>
              <a:off x="23063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DBF69985-CEFB-BB43-A485-FF004E5156F2}"/>
                </a:ext>
              </a:extLst>
            </p:cNvPr>
            <p:cNvSpPr/>
            <p:nvPr/>
          </p:nvSpPr>
          <p:spPr>
            <a:xfrm>
              <a:off x="303784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1569482C-1BA3-EF43-917F-29CA8404AC22}"/>
                </a:ext>
              </a:extLst>
            </p:cNvPr>
            <p:cNvSpPr/>
            <p:nvPr/>
          </p:nvSpPr>
          <p:spPr>
            <a:xfrm>
              <a:off x="376936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BC1EC424-1811-C341-A319-989D506E349F}"/>
                </a:ext>
              </a:extLst>
            </p:cNvPr>
            <p:cNvSpPr/>
            <p:nvPr/>
          </p:nvSpPr>
          <p:spPr>
            <a:xfrm>
              <a:off x="23063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3729F43C-ACAE-6B4D-A466-923A9540DDCA}"/>
                </a:ext>
              </a:extLst>
            </p:cNvPr>
            <p:cNvSpPr/>
            <p:nvPr/>
          </p:nvSpPr>
          <p:spPr>
            <a:xfrm>
              <a:off x="303784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BCD1CB1D-8A28-1C4A-9452-13F9FDD839A2}"/>
                </a:ext>
              </a:extLst>
            </p:cNvPr>
            <p:cNvSpPr/>
            <p:nvPr/>
          </p:nvSpPr>
          <p:spPr>
            <a:xfrm>
              <a:off x="376936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A2CCFE6E-CDD6-D441-BA65-5FD1128FD7C5}"/>
                </a:ext>
              </a:extLst>
            </p:cNvPr>
            <p:cNvSpPr/>
            <p:nvPr/>
          </p:nvSpPr>
          <p:spPr>
            <a:xfrm>
              <a:off x="450088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67905870-C7CA-2B48-AC94-F05795774577}"/>
                </a:ext>
              </a:extLst>
            </p:cNvPr>
            <p:cNvSpPr/>
            <p:nvPr/>
          </p:nvSpPr>
          <p:spPr>
            <a:xfrm>
              <a:off x="450088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8778178C-CEFA-C649-84B2-7922FC0B3134}"/>
                </a:ext>
              </a:extLst>
            </p:cNvPr>
            <p:cNvSpPr/>
            <p:nvPr/>
          </p:nvSpPr>
          <p:spPr>
            <a:xfrm>
              <a:off x="450088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6913F4CC-875B-F948-9ACD-D6C467312CD8}"/>
                </a:ext>
              </a:extLst>
            </p:cNvPr>
            <p:cNvSpPr/>
            <p:nvPr/>
          </p:nvSpPr>
          <p:spPr>
            <a:xfrm>
              <a:off x="450088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FFF85411-EC29-BE40-8A07-31824423D377}"/>
                </a:ext>
              </a:extLst>
            </p:cNvPr>
            <p:cNvSpPr/>
            <p:nvPr/>
          </p:nvSpPr>
          <p:spPr>
            <a:xfrm>
              <a:off x="450088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84FE6C0F-8F25-4C4D-8D8A-791A5F1DA2B3}"/>
                </a:ext>
              </a:extLst>
            </p:cNvPr>
            <p:cNvSpPr/>
            <p:nvPr/>
          </p:nvSpPr>
          <p:spPr>
            <a:xfrm>
              <a:off x="523240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7C68D3F3-0F65-6F41-8D12-FBE095490B1E}"/>
                </a:ext>
              </a:extLst>
            </p:cNvPr>
            <p:cNvSpPr/>
            <p:nvPr/>
          </p:nvSpPr>
          <p:spPr>
            <a:xfrm>
              <a:off x="523240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83BA1F74-7149-9A4F-9778-40688652E8AE}"/>
                </a:ext>
              </a:extLst>
            </p:cNvPr>
            <p:cNvSpPr/>
            <p:nvPr/>
          </p:nvSpPr>
          <p:spPr>
            <a:xfrm>
              <a:off x="523240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518C0193-B7FB-064E-A132-17635395008E}"/>
                </a:ext>
              </a:extLst>
            </p:cNvPr>
            <p:cNvSpPr/>
            <p:nvPr/>
          </p:nvSpPr>
          <p:spPr>
            <a:xfrm>
              <a:off x="523240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72632C88-9707-294B-8844-588D153DB3B3}"/>
                </a:ext>
              </a:extLst>
            </p:cNvPr>
            <p:cNvSpPr/>
            <p:nvPr/>
          </p:nvSpPr>
          <p:spPr>
            <a:xfrm>
              <a:off x="523240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B7787077-1EB6-E941-BE50-1D0E2702E0E9}"/>
                </a:ext>
              </a:extLst>
            </p:cNvPr>
            <p:cNvSpPr/>
            <p:nvPr/>
          </p:nvSpPr>
          <p:spPr>
            <a:xfrm>
              <a:off x="59639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E8FA2812-BA60-8049-99EA-F936D4C9B96C}"/>
                </a:ext>
              </a:extLst>
            </p:cNvPr>
            <p:cNvSpPr/>
            <p:nvPr/>
          </p:nvSpPr>
          <p:spPr>
            <a:xfrm>
              <a:off x="59639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34C3413E-0900-2047-AD57-73D570B5D765}"/>
                </a:ext>
              </a:extLst>
            </p:cNvPr>
            <p:cNvSpPr/>
            <p:nvPr/>
          </p:nvSpPr>
          <p:spPr>
            <a:xfrm>
              <a:off x="59639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85ED5C02-D2A2-1645-A593-2E87F029BA2E}"/>
                </a:ext>
              </a:extLst>
            </p:cNvPr>
            <p:cNvSpPr/>
            <p:nvPr/>
          </p:nvSpPr>
          <p:spPr>
            <a:xfrm>
              <a:off x="59639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42E7FDC0-E0D1-3440-B3C4-9ABEFA642B4F}"/>
                </a:ext>
              </a:extLst>
            </p:cNvPr>
            <p:cNvSpPr/>
            <p:nvPr/>
          </p:nvSpPr>
          <p:spPr>
            <a:xfrm>
              <a:off x="59639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51F2697E-E08F-5D43-9BC9-BA3FE5476FD8}"/>
              </a:ext>
            </a:extLst>
          </p:cNvPr>
          <p:cNvGrpSpPr/>
          <p:nvPr/>
        </p:nvGrpSpPr>
        <p:grpSpPr>
          <a:xfrm>
            <a:off x="1446513" y="1925678"/>
            <a:ext cx="7755342" cy="2194560"/>
            <a:chOff x="1473809" y="1925677"/>
            <a:chExt cx="7755342" cy="2194560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EBA729A2-F234-E54F-A5DE-8B84378F743E}"/>
                </a:ext>
              </a:extLst>
            </p:cNvPr>
            <p:cNvSpPr/>
            <p:nvPr/>
          </p:nvSpPr>
          <p:spPr>
            <a:xfrm>
              <a:off x="8497631" y="265719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BF4ED04C-8123-5F42-95B0-9E525E3A3B68}"/>
                </a:ext>
              </a:extLst>
            </p:cNvPr>
            <p:cNvSpPr/>
            <p:nvPr/>
          </p:nvSpPr>
          <p:spPr>
            <a:xfrm>
              <a:off x="1473809" y="1925677"/>
              <a:ext cx="2193007" cy="219456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1F7579BC-6CA8-FF41-8F87-992A8D0482FA}"/>
                </a:ext>
              </a:extLst>
            </p:cNvPr>
            <p:cNvCxnSpPr/>
            <p:nvPr/>
          </p:nvCxnSpPr>
          <p:spPr>
            <a:xfrm>
              <a:off x="3666816" y="1925677"/>
              <a:ext cx="4830815" cy="73152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BC7DC25-52FD-6942-B312-3C9569ADED2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66816" y="3388717"/>
              <a:ext cx="4830815" cy="73152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8063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F27A3E9-5620-A848-B9B2-2841EF8076E2}"/>
              </a:ext>
            </a:extLst>
          </p:cNvPr>
          <p:cNvSpPr txBox="1">
            <a:spLocks/>
          </p:cNvSpPr>
          <p:nvPr/>
        </p:nvSpPr>
        <p:spPr>
          <a:xfrm>
            <a:off x="8890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Example of a 3 x 3 Max Filter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A5B157C-D16E-B447-A5CF-78BFA62A3268}"/>
              </a:ext>
            </a:extLst>
          </p:cNvPr>
          <p:cNvGrpSpPr/>
          <p:nvPr/>
        </p:nvGrpSpPr>
        <p:grpSpPr>
          <a:xfrm>
            <a:off x="723179" y="1925677"/>
            <a:ext cx="4389120" cy="3657600"/>
            <a:chOff x="2306320" y="1639074"/>
            <a:chExt cx="4389120" cy="36576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C366A23-F34D-5449-87A8-D9D16E983459}"/>
                </a:ext>
              </a:extLst>
            </p:cNvPr>
            <p:cNvSpPr/>
            <p:nvPr/>
          </p:nvSpPr>
          <p:spPr>
            <a:xfrm>
              <a:off x="23063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44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E8DD0F6-4D06-B84E-9783-95AC535242A6}"/>
                </a:ext>
              </a:extLst>
            </p:cNvPr>
            <p:cNvSpPr/>
            <p:nvPr/>
          </p:nvSpPr>
          <p:spPr>
            <a:xfrm>
              <a:off x="303784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237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4743454-9072-004E-BBF0-5CF34EAB575D}"/>
                </a:ext>
              </a:extLst>
            </p:cNvPr>
            <p:cNvSpPr/>
            <p:nvPr/>
          </p:nvSpPr>
          <p:spPr>
            <a:xfrm>
              <a:off x="376936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68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E700711-6AB9-9347-8E94-6D5FC977B22A}"/>
                </a:ext>
              </a:extLst>
            </p:cNvPr>
            <p:cNvSpPr/>
            <p:nvPr/>
          </p:nvSpPr>
          <p:spPr>
            <a:xfrm>
              <a:off x="23063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251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B804AF7-39D7-404C-82A1-8A73444BD6E5}"/>
                </a:ext>
              </a:extLst>
            </p:cNvPr>
            <p:cNvSpPr/>
            <p:nvPr/>
          </p:nvSpPr>
          <p:spPr>
            <a:xfrm>
              <a:off x="303784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150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7D9506F-30CE-5A4F-9ADF-037675D71B1A}"/>
                </a:ext>
              </a:extLst>
            </p:cNvPr>
            <p:cNvSpPr/>
            <p:nvPr/>
          </p:nvSpPr>
          <p:spPr>
            <a:xfrm>
              <a:off x="376936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238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6CA03E5-BB81-FA4B-A42C-54E61A95B247}"/>
                </a:ext>
              </a:extLst>
            </p:cNvPr>
            <p:cNvSpPr/>
            <p:nvPr/>
          </p:nvSpPr>
          <p:spPr>
            <a:xfrm>
              <a:off x="23063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111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3C642E1-0C06-7A48-AEFB-97653F2CA0A3}"/>
                </a:ext>
              </a:extLst>
            </p:cNvPr>
            <p:cNvSpPr/>
            <p:nvPr/>
          </p:nvSpPr>
          <p:spPr>
            <a:xfrm>
              <a:off x="303784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198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5E9C5B9-8C76-A848-9985-49B5A114D760}"/>
                </a:ext>
              </a:extLst>
            </p:cNvPr>
            <p:cNvSpPr/>
            <p:nvPr/>
          </p:nvSpPr>
          <p:spPr>
            <a:xfrm>
              <a:off x="376936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73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CFBC017-65F7-354D-B566-EB90FA00505D}"/>
                </a:ext>
              </a:extLst>
            </p:cNvPr>
            <p:cNvSpPr/>
            <p:nvPr/>
          </p:nvSpPr>
          <p:spPr>
            <a:xfrm>
              <a:off x="23063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198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E67A3D7-0516-0144-BB49-0C55AABB7369}"/>
                </a:ext>
              </a:extLst>
            </p:cNvPr>
            <p:cNvSpPr/>
            <p:nvPr/>
          </p:nvSpPr>
          <p:spPr>
            <a:xfrm>
              <a:off x="303784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73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AD0AD02-697C-394D-8468-A9CB494D75E1}"/>
                </a:ext>
              </a:extLst>
            </p:cNvPr>
            <p:cNvSpPr/>
            <p:nvPr/>
          </p:nvSpPr>
          <p:spPr>
            <a:xfrm>
              <a:off x="376936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147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E992383-3560-8346-AA07-CD53916C6645}"/>
                </a:ext>
              </a:extLst>
            </p:cNvPr>
            <p:cNvSpPr/>
            <p:nvPr/>
          </p:nvSpPr>
          <p:spPr>
            <a:xfrm>
              <a:off x="23063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95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F56B315-B6A9-E74D-A28D-5B27C99FF276}"/>
                </a:ext>
              </a:extLst>
            </p:cNvPr>
            <p:cNvSpPr/>
            <p:nvPr/>
          </p:nvSpPr>
          <p:spPr>
            <a:xfrm>
              <a:off x="303784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251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D8FC91C-D371-004B-9245-68F5F7AB640C}"/>
                </a:ext>
              </a:extLst>
            </p:cNvPr>
            <p:cNvSpPr/>
            <p:nvPr/>
          </p:nvSpPr>
          <p:spPr>
            <a:xfrm>
              <a:off x="376936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84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827B52E-EF30-FB47-B97B-260D3DE7CEF9}"/>
                </a:ext>
              </a:extLst>
            </p:cNvPr>
            <p:cNvSpPr/>
            <p:nvPr/>
          </p:nvSpPr>
          <p:spPr>
            <a:xfrm>
              <a:off x="450088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69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53DDFF4-5890-DF4B-9A85-980AA228926C}"/>
                </a:ext>
              </a:extLst>
            </p:cNvPr>
            <p:cNvSpPr/>
            <p:nvPr/>
          </p:nvSpPr>
          <p:spPr>
            <a:xfrm>
              <a:off x="450088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217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3CE086D-C722-134F-A8F7-D611FA2331FF}"/>
                </a:ext>
              </a:extLst>
            </p:cNvPr>
            <p:cNvSpPr/>
            <p:nvPr/>
          </p:nvSpPr>
          <p:spPr>
            <a:xfrm>
              <a:off x="450088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147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1419DB1-1397-674C-AC60-F51EAC52CE75}"/>
                </a:ext>
              </a:extLst>
            </p:cNvPr>
            <p:cNvSpPr/>
            <p:nvPr/>
          </p:nvSpPr>
          <p:spPr>
            <a:xfrm>
              <a:off x="450088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127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DF159ED-D0E9-D140-B7B8-1E29E1915F81}"/>
                </a:ext>
              </a:extLst>
            </p:cNvPr>
            <p:cNvSpPr/>
            <p:nvPr/>
          </p:nvSpPr>
          <p:spPr>
            <a:xfrm>
              <a:off x="450088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121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A07A852-3DD2-9246-90E9-035652AF5ACA}"/>
                </a:ext>
              </a:extLst>
            </p:cNvPr>
            <p:cNvSpPr/>
            <p:nvPr/>
          </p:nvSpPr>
          <p:spPr>
            <a:xfrm>
              <a:off x="523240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185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5E260CA-8685-E548-9538-2D887D990BB4}"/>
                </a:ext>
              </a:extLst>
            </p:cNvPr>
            <p:cNvSpPr/>
            <p:nvPr/>
          </p:nvSpPr>
          <p:spPr>
            <a:xfrm>
              <a:off x="523240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202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B2F6A0C-4182-7448-B016-6CC1EA3ACBF0}"/>
                </a:ext>
              </a:extLst>
            </p:cNvPr>
            <p:cNvSpPr/>
            <p:nvPr/>
          </p:nvSpPr>
          <p:spPr>
            <a:xfrm>
              <a:off x="523240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167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3A06EAA-F400-6D47-98FB-0BEC743E3643}"/>
                </a:ext>
              </a:extLst>
            </p:cNvPr>
            <p:cNvSpPr/>
            <p:nvPr/>
          </p:nvSpPr>
          <p:spPr>
            <a:xfrm>
              <a:off x="523240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241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46278FE-A33C-344D-9476-923D5BCD4EB5}"/>
                </a:ext>
              </a:extLst>
            </p:cNvPr>
            <p:cNvSpPr/>
            <p:nvPr/>
          </p:nvSpPr>
          <p:spPr>
            <a:xfrm>
              <a:off x="523240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148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AA4DE90-CDDB-C84B-A018-6905AEF56374}"/>
                </a:ext>
              </a:extLst>
            </p:cNvPr>
            <p:cNvSpPr/>
            <p:nvPr/>
          </p:nvSpPr>
          <p:spPr>
            <a:xfrm>
              <a:off x="59639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153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E80424B-F7FF-A04B-A1A9-7C264CB954A8}"/>
                </a:ext>
              </a:extLst>
            </p:cNvPr>
            <p:cNvSpPr/>
            <p:nvPr/>
          </p:nvSpPr>
          <p:spPr>
            <a:xfrm>
              <a:off x="59639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232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48F966E-292F-244A-8789-96DEB67CAFEC}"/>
                </a:ext>
              </a:extLst>
            </p:cNvPr>
            <p:cNvSpPr/>
            <p:nvPr/>
          </p:nvSpPr>
          <p:spPr>
            <a:xfrm>
              <a:off x="59639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112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D473137-8BA1-6A42-B75D-FE5D7B7EA2AA}"/>
                </a:ext>
              </a:extLst>
            </p:cNvPr>
            <p:cNvSpPr/>
            <p:nvPr/>
          </p:nvSpPr>
          <p:spPr>
            <a:xfrm>
              <a:off x="59639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136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C282BFA-7DA4-6D46-A10A-9A9F291318DB}"/>
                </a:ext>
              </a:extLst>
            </p:cNvPr>
            <p:cNvSpPr/>
            <p:nvPr/>
          </p:nvSpPr>
          <p:spPr>
            <a:xfrm>
              <a:off x="59639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68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1729C7D-C5B2-9047-83E6-0A91AF914840}"/>
              </a:ext>
            </a:extLst>
          </p:cNvPr>
          <p:cNvGrpSpPr/>
          <p:nvPr/>
        </p:nvGrpSpPr>
        <p:grpSpPr>
          <a:xfrm>
            <a:off x="7015480" y="1925677"/>
            <a:ext cx="4389120" cy="3657600"/>
            <a:chOff x="2306320" y="1639074"/>
            <a:chExt cx="4389120" cy="3657600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478F6D5-E361-2649-AB1C-30E98C92ED9B}"/>
                </a:ext>
              </a:extLst>
            </p:cNvPr>
            <p:cNvSpPr/>
            <p:nvPr/>
          </p:nvSpPr>
          <p:spPr>
            <a:xfrm>
              <a:off x="23063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0680AFE6-315C-4F41-8F3D-1E0974ADEEC9}"/>
                </a:ext>
              </a:extLst>
            </p:cNvPr>
            <p:cNvSpPr/>
            <p:nvPr/>
          </p:nvSpPr>
          <p:spPr>
            <a:xfrm>
              <a:off x="303784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8CD11E49-6033-6C42-9AFA-5DF59EA7EAF8}"/>
                </a:ext>
              </a:extLst>
            </p:cNvPr>
            <p:cNvSpPr/>
            <p:nvPr/>
          </p:nvSpPr>
          <p:spPr>
            <a:xfrm>
              <a:off x="376936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2F927B4-AC9B-1941-AF94-D1271CC83AC8}"/>
                </a:ext>
              </a:extLst>
            </p:cNvPr>
            <p:cNvSpPr/>
            <p:nvPr/>
          </p:nvSpPr>
          <p:spPr>
            <a:xfrm>
              <a:off x="23063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8C0EB443-A86F-E149-B125-3274159DF962}"/>
                </a:ext>
              </a:extLst>
            </p:cNvPr>
            <p:cNvSpPr/>
            <p:nvPr/>
          </p:nvSpPr>
          <p:spPr>
            <a:xfrm>
              <a:off x="303784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251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1C1CC512-C711-8147-9B78-DD0F350BD106}"/>
                </a:ext>
              </a:extLst>
            </p:cNvPr>
            <p:cNvSpPr/>
            <p:nvPr/>
          </p:nvSpPr>
          <p:spPr>
            <a:xfrm>
              <a:off x="376936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238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6C770E83-CEC4-054B-A41C-B559689C85CA}"/>
                </a:ext>
              </a:extLst>
            </p:cNvPr>
            <p:cNvSpPr/>
            <p:nvPr/>
          </p:nvSpPr>
          <p:spPr>
            <a:xfrm>
              <a:off x="23063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456471C2-654A-D243-A78E-68E906D6665E}"/>
                </a:ext>
              </a:extLst>
            </p:cNvPr>
            <p:cNvSpPr/>
            <p:nvPr/>
          </p:nvSpPr>
          <p:spPr>
            <a:xfrm>
              <a:off x="303784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0319242E-53AB-8348-8715-B8C0B550BA96}"/>
                </a:ext>
              </a:extLst>
            </p:cNvPr>
            <p:cNvSpPr/>
            <p:nvPr/>
          </p:nvSpPr>
          <p:spPr>
            <a:xfrm>
              <a:off x="376936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AA293598-C7A7-AE40-AB2B-C8293EAB2189}"/>
                </a:ext>
              </a:extLst>
            </p:cNvPr>
            <p:cNvSpPr/>
            <p:nvPr/>
          </p:nvSpPr>
          <p:spPr>
            <a:xfrm>
              <a:off x="23063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DBF69985-CEFB-BB43-A485-FF004E5156F2}"/>
                </a:ext>
              </a:extLst>
            </p:cNvPr>
            <p:cNvSpPr/>
            <p:nvPr/>
          </p:nvSpPr>
          <p:spPr>
            <a:xfrm>
              <a:off x="303784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1569482C-1BA3-EF43-917F-29CA8404AC22}"/>
                </a:ext>
              </a:extLst>
            </p:cNvPr>
            <p:cNvSpPr/>
            <p:nvPr/>
          </p:nvSpPr>
          <p:spPr>
            <a:xfrm>
              <a:off x="376936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BC1EC424-1811-C341-A319-989D506E349F}"/>
                </a:ext>
              </a:extLst>
            </p:cNvPr>
            <p:cNvSpPr/>
            <p:nvPr/>
          </p:nvSpPr>
          <p:spPr>
            <a:xfrm>
              <a:off x="23063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3729F43C-ACAE-6B4D-A466-923A9540DDCA}"/>
                </a:ext>
              </a:extLst>
            </p:cNvPr>
            <p:cNvSpPr/>
            <p:nvPr/>
          </p:nvSpPr>
          <p:spPr>
            <a:xfrm>
              <a:off x="303784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BCD1CB1D-8A28-1C4A-9452-13F9FDD839A2}"/>
                </a:ext>
              </a:extLst>
            </p:cNvPr>
            <p:cNvSpPr/>
            <p:nvPr/>
          </p:nvSpPr>
          <p:spPr>
            <a:xfrm>
              <a:off x="376936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A2CCFE6E-CDD6-D441-BA65-5FD1128FD7C5}"/>
                </a:ext>
              </a:extLst>
            </p:cNvPr>
            <p:cNvSpPr/>
            <p:nvPr/>
          </p:nvSpPr>
          <p:spPr>
            <a:xfrm>
              <a:off x="450088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67905870-C7CA-2B48-AC94-F05795774577}"/>
                </a:ext>
              </a:extLst>
            </p:cNvPr>
            <p:cNvSpPr/>
            <p:nvPr/>
          </p:nvSpPr>
          <p:spPr>
            <a:xfrm>
              <a:off x="450088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238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8778178C-CEFA-C649-84B2-7922FC0B3134}"/>
                </a:ext>
              </a:extLst>
            </p:cNvPr>
            <p:cNvSpPr/>
            <p:nvPr/>
          </p:nvSpPr>
          <p:spPr>
            <a:xfrm>
              <a:off x="450088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6913F4CC-875B-F948-9ACD-D6C467312CD8}"/>
                </a:ext>
              </a:extLst>
            </p:cNvPr>
            <p:cNvSpPr/>
            <p:nvPr/>
          </p:nvSpPr>
          <p:spPr>
            <a:xfrm>
              <a:off x="450088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FFF85411-EC29-BE40-8A07-31824423D377}"/>
                </a:ext>
              </a:extLst>
            </p:cNvPr>
            <p:cNvSpPr/>
            <p:nvPr/>
          </p:nvSpPr>
          <p:spPr>
            <a:xfrm>
              <a:off x="450088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84FE6C0F-8F25-4C4D-8D8A-791A5F1DA2B3}"/>
                </a:ext>
              </a:extLst>
            </p:cNvPr>
            <p:cNvSpPr/>
            <p:nvPr/>
          </p:nvSpPr>
          <p:spPr>
            <a:xfrm>
              <a:off x="523240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7C68D3F3-0F65-6F41-8D12-FBE095490B1E}"/>
                </a:ext>
              </a:extLst>
            </p:cNvPr>
            <p:cNvSpPr/>
            <p:nvPr/>
          </p:nvSpPr>
          <p:spPr>
            <a:xfrm>
              <a:off x="523240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83BA1F74-7149-9A4F-9778-40688652E8AE}"/>
                </a:ext>
              </a:extLst>
            </p:cNvPr>
            <p:cNvSpPr/>
            <p:nvPr/>
          </p:nvSpPr>
          <p:spPr>
            <a:xfrm>
              <a:off x="523240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518C0193-B7FB-064E-A132-17635395008E}"/>
                </a:ext>
              </a:extLst>
            </p:cNvPr>
            <p:cNvSpPr/>
            <p:nvPr/>
          </p:nvSpPr>
          <p:spPr>
            <a:xfrm>
              <a:off x="523240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72632C88-9707-294B-8844-588D153DB3B3}"/>
                </a:ext>
              </a:extLst>
            </p:cNvPr>
            <p:cNvSpPr/>
            <p:nvPr/>
          </p:nvSpPr>
          <p:spPr>
            <a:xfrm>
              <a:off x="523240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B7787077-1EB6-E941-BE50-1D0E2702E0E9}"/>
                </a:ext>
              </a:extLst>
            </p:cNvPr>
            <p:cNvSpPr/>
            <p:nvPr/>
          </p:nvSpPr>
          <p:spPr>
            <a:xfrm>
              <a:off x="59639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E8FA2812-BA60-8049-99EA-F936D4C9B96C}"/>
                </a:ext>
              </a:extLst>
            </p:cNvPr>
            <p:cNvSpPr/>
            <p:nvPr/>
          </p:nvSpPr>
          <p:spPr>
            <a:xfrm>
              <a:off x="59639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34C3413E-0900-2047-AD57-73D570B5D765}"/>
                </a:ext>
              </a:extLst>
            </p:cNvPr>
            <p:cNvSpPr/>
            <p:nvPr/>
          </p:nvSpPr>
          <p:spPr>
            <a:xfrm>
              <a:off x="59639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85ED5C02-D2A2-1645-A593-2E87F029BA2E}"/>
                </a:ext>
              </a:extLst>
            </p:cNvPr>
            <p:cNvSpPr/>
            <p:nvPr/>
          </p:nvSpPr>
          <p:spPr>
            <a:xfrm>
              <a:off x="59639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42E7FDC0-E0D1-3440-B3C4-9ABEFA642B4F}"/>
                </a:ext>
              </a:extLst>
            </p:cNvPr>
            <p:cNvSpPr/>
            <p:nvPr/>
          </p:nvSpPr>
          <p:spPr>
            <a:xfrm>
              <a:off x="59639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51F2697E-E08F-5D43-9BC9-BA3FE5476FD8}"/>
              </a:ext>
            </a:extLst>
          </p:cNvPr>
          <p:cNvGrpSpPr/>
          <p:nvPr/>
        </p:nvGrpSpPr>
        <p:grpSpPr>
          <a:xfrm>
            <a:off x="2183494" y="1925679"/>
            <a:ext cx="7755342" cy="2194560"/>
            <a:chOff x="1473809" y="1925677"/>
            <a:chExt cx="7755342" cy="2194560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EBA729A2-F234-E54F-A5DE-8B84378F743E}"/>
                </a:ext>
              </a:extLst>
            </p:cNvPr>
            <p:cNvSpPr/>
            <p:nvPr/>
          </p:nvSpPr>
          <p:spPr>
            <a:xfrm>
              <a:off x="8497631" y="265719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BF4ED04C-8123-5F42-95B0-9E525E3A3B68}"/>
                </a:ext>
              </a:extLst>
            </p:cNvPr>
            <p:cNvSpPr/>
            <p:nvPr/>
          </p:nvSpPr>
          <p:spPr>
            <a:xfrm>
              <a:off x="1473809" y="1925677"/>
              <a:ext cx="2193007" cy="219456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1F7579BC-6CA8-FF41-8F87-992A8D0482FA}"/>
                </a:ext>
              </a:extLst>
            </p:cNvPr>
            <p:cNvCxnSpPr/>
            <p:nvPr/>
          </p:nvCxnSpPr>
          <p:spPr>
            <a:xfrm>
              <a:off x="3666816" y="1925677"/>
              <a:ext cx="4830815" cy="73152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BC7DC25-52FD-6942-B312-3C9569ADED2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66816" y="3388717"/>
              <a:ext cx="4830815" cy="73152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243087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F27A3E9-5620-A848-B9B2-2841EF8076E2}"/>
              </a:ext>
            </a:extLst>
          </p:cNvPr>
          <p:cNvSpPr txBox="1">
            <a:spLocks/>
          </p:cNvSpPr>
          <p:nvPr/>
        </p:nvSpPr>
        <p:spPr>
          <a:xfrm>
            <a:off x="8890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Example of a 3 x 3 Max Filter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A5B157C-D16E-B447-A5CF-78BFA62A3268}"/>
              </a:ext>
            </a:extLst>
          </p:cNvPr>
          <p:cNvGrpSpPr/>
          <p:nvPr/>
        </p:nvGrpSpPr>
        <p:grpSpPr>
          <a:xfrm>
            <a:off x="723179" y="1925677"/>
            <a:ext cx="4389120" cy="3657600"/>
            <a:chOff x="2306320" y="1639074"/>
            <a:chExt cx="4389120" cy="36576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C366A23-F34D-5449-87A8-D9D16E983459}"/>
                </a:ext>
              </a:extLst>
            </p:cNvPr>
            <p:cNvSpPr/>
            <p:nvPr/>
          </p:nvSpPr>
          <p:spPr>
            <a:xfrm>
              <a:off x="23063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44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E8DD0F6-4D06-B84E-9783-95AC535242A6}"/>
                </a:ext>
              </a:extLst>
            </p:cNvPr>
            <p:cNvSpPr/>
            <p:nvPr/>
          </p:nvSpPr>
          <p:spPr>
            <a:xfrm>
              <a:off x="303784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237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4743454-9072-004E-BBF0-5CF34EAB575D}"/>
                </a:ext>
              </a:extLst>
            </p:cNvPr>
            <p:cNvSpPr/>
            <p:nvPr/>
          </p:nvSpPr>
          <p:spPr>
            <a:xfrm>
              <a:off x="376936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68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E700711-6AB9-9347-8E94-6D5FC977B22A}"/>
                </a:ext>
              </a:extLst>
            </p:cNvPr>
            <p:cNvSpPr/>
            <p:nvPr/>
          </p:nvSpPr>
          <p:spPr>
            <a:xfrm>
              <a:off x="23063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251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B804AF7-39D7-404C-82A1-8A73444BD6E5}"/>
                </a:ext>
              </a:extLst>
            </p:cNvPr>
            <p:cNvSpPr/>
            <p:nvPr/>
          </p:nvSpPr>
          <p:spPr>
            <a:xfrm>
              <a:off x="303784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150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7D9506F-30CE-5A4F-9ADF-037675D71B1A}"/>
                </a:ext>
              </a:extLst>
            </p:cNvPr>
            <p:cNvSpPr/>
            <p:nvPr/>
          </p:nvSpPr>
          <p:spPr>
            <a:xfrm>
              <a:off x="376936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238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6CA03E5-BB81-FA4B-A42C-54E61A95B247}"/>
                </a:ext>
              </a:extLst>
            </p:cNvPr>
            <p:cNvSpPr/>
            <p:nvPr/>
          </p:nvSpPr>
          <p:spPr>
            <a:xfrm>
              <a:off x="23063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111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3C642E1-0C06-7A48-AEFB-97653F2CA0A3}"/>
                </a:ext>
              </a:extLst>
            </p:cNvPr>
            <p:cNvSpPr/>
            <p:nvPr/>
          </p:nvSpPr>
          <p:spPr>
            <a:xfrm>
              <a:off x="303784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198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5E9C5B9-8C76-A848-9985-49B5A114D760}"/>
                </a:ext>
              </a:extLst>
            </p:cNvPr>
            <p:cNvSpPr/>
            <p:nvPr/>
          </p:nvSpPr>
          <p:spPr>
            <a:xfrm>
              <a:off x="376936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73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CFBC017-65F7-354D-B566-EB90FA00505D}"/>
                </a:ext>
              </a:extLst>
            </p:cNvPr>
            <p:cNvSpPr/>
            <p:nvPr/>
          </p:nvSpPr>
          <p:spPr>
            <a:xfrm>
              <a:off x="23063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198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E67A3D7-0516-0144-BB49-0C55AABB7369}"/>
                </a:ext>
              </a:extLst>
            </p:cNvPr>
            <p:cNvSpPr/>
            <p:nvPr/>
          </p:nvSpPr>
          <p:spPr>
            <a:xfrm>
              <a:off x="303784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73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AD0AD02-697C-394D-8468-A9CB494D75E1}"/>
                </a:ext>
              </a:extLst>
            </p:cNvPr>
            <p:cNvSpPr/>
            <p:nvPr/>
          </p:nvSpPr>
          <p:spPr>
            <a:xfrm>
              <a:off x="376936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147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E992383-3560-8346-AA07-CD53916C6645}"/>
                </a:ext>
              </a:extLst>
            </p:cNvPr>
            <p:cNvSpPr/>
            <p:nvPr/>
          </p:nvSpPr>
          <p:spPr>
            <a:xfrm>
              <a:off x="23063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95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F56B315-B6A9-E74D-A28D-5B27C99FF276}"/>
                </a:ext>
              </a:extLst>
            </p:cNvPr>
            <p:cNvSpPr/>
            <p:nvPr/>
          </p:nvSpPr>
          <p:spPr>
            <a:xfrm>
              <a:off x="303784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251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D8FC91C-D371-004B-9245-68F5F7AB640C}"/>
                </a:ext>
              </a:extLst>
            </p:cNvPr>
            <p:cNvSpPr/>
            <p:nvPr/>
          </p:nvSpPr>
          <p:spPr>
            <a:xfrm>
              <a:off x="376936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84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827B52E-EF30-FB47-B97B-260D3DE7CEF9}"/>
                </a:ext>
              </a:extLst>
            </p:cNvPr>
            <p:cNvSpPr/>
            <p:nvPr/>
          </p:nvSpPr>
          <p:spPr>
            <a:xfrm>
              <a:off x="450088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69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53DDFF4-5890-DF4B-9A85-980AA228926C}"/>
                </a:ext>
              </a:extLst>
            </p:cNvPr>
            <p:cNvSpPr/>
            <p:nvPr/>
          </p:nvSpPr>
          <p:spPr>
            <a:xfrm>
              <a:off x="450088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217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3CE086D-C722-134F-A8F7-D611FA2331FF}"/>
                </a:ext>
              </a:extLst>
            </p:cNvPr>
            <p:cNvSpPr/>
            <p:nvPr/>
          </p:nvSpPr>
          <p:spPr>
            <a:xfrm>
              <a:off x="450088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147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1419DB1-1397-674C-AC60-F51EAC52CE75}"/>
                </a:ext>
              </a:extLst>
            </p:cNvPr>
            <p:cNvSpPr/>
            <p:nvPr/>
          </p:nvSpPr>
          <p:spPr>
            <a:xfrm>
              <a:off x="450088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127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DF159ED-D0E9-D140-B7B8-1E29E1915F81}"/>
                </a:ext>
              </a:extLst>
            </p:cNvPr>
            <p:cNvSpPr/>
            <p:nvPr/>
          </p:nvSpPr>
          <p:spPr>
            <a:xfrm>
              <a:off x="450088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121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A07A852-3DD2-9246-90E9-035652AF5ACA}"/>
                </a:ext>
              </a:extLst>
            </p:cNvPr>
            <p:cNvSpPr/>
            <p:nvPr/>
          </p:nvSpPr>
          <p:spPr>
            <a:xfrm>
              <a:off x="523240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185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5E260CA-8685-E548-9538-2D887D990BB4}"/>
                </a:ext>
              </a:extLst>
            </p:cNvPr>
            <p:cNvSpPr/>
            <p:nvPr/>
          </p:nvSpPr>
          <p:spPr>
            <a:xfrm>
              <a:off x="523240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202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B2F6A0C-4182-7448-B016-6CC1EA3ACBF0}"/>
                </a:ext>
              </a:extLst>
            </p:cNvPr>
            <p:cNvSpPr/>
            <p:nvPr/>
          </p:nvSpPr>
          <p:spPr>
            <a:xfrm>
              <a:off x="523240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167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3A06EAA-F400-6D47-98FB-0BEC743E3643}"/>
                </a:ext>
              </a:extLst>
            </p:cNvPr>
            <p:cNvSpPr/>
            <p:nvPr/>
          </p:nvSpPr>
          <p:spPr>
            <a:xfrm>
              <a:off x="523240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241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46278FE-A33C-344D-9476-923D5BCD4EB5}"/>
                </a:ext>
              </a:extLst>
            </p:cNvPr>
            <p:cNvSpPr/>
            <p:nvPr/>
          </p:nvSpPr>
          <p:spPr>
            <a:xfrm>
              <a:off x="523240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148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AA4DE90-CDDB-C84B-A018-6905AEF56374}"/>
                </a:ext>
              </a:extLst>
            </p:cNvPr>
            <p:cNvSpPr/>
            <p:nvPr/>
          </p:nvSpPr>
          <p:spPr>
            <a:xfrm>
              <a:off x="59639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153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E80424B-F7FF-A04B-A1A9-7C264CB954A8}"/>
                </a:ext>
              </a:extLst>
            </p:cNvPr>
            <p:cNvSpPr/>
            <p:nvPr/>
          </p:nvSpPr>
          <p:spPr>
            <a:xfrm>
              <a:off x="59639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232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48F966E-292F-244A-8789-96DEB67CAFEC}"/>
                </a:ext>
              </a:extLst>
            </p:cNvPr>
            <p:cNvSpPr/>
            <p:nvPr/>
          </p:nvSpPr>
          <p:spPr>
            <a:xfrm>
              <a:off x="59639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112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D473137-8BA1-6A42-B75D-FE5D7B7EA2AA}"/>
                </a:ext>
              </a:extLst>
            </p:cNvPr>
            <p:cNvSpPr/>
            <p:nvPr/>
          </p:nvSpPr>
          <p:spPr>
            <a:xfrm>
              <a:off x="59639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136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C282BFA-7DA4-6D46-A10A-9A9F291318DB}"/>
                </a:ext>
              </a:extLst>
            </p:cNvPr>
            <p:cNvSpPr/>
            <p:nvPr/>
          </p:nvSpPr>
          <p:spPr>
            <a:xfrm>
              <a:off x="59639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68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1729C7D-C5B2-9047-83E6-0A91AF914840}"/>
              </a:ext>
            </a:extLst>
          </p:cNvPr>
          <p:cNvGrpSpPr/>
          <p:nvPr/>
        </p:nvGrpSpPr>
        <p:grpSpPr>
          <a:xfrm>
            <a:off x="7015480" y="1925677"/>
            <a:ext cx="4389120" cy="3657600"/>
            <a:chOff x="2306320" y="1639074"/>
            <a:chExt cx="4389120" cy="3657600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478F6D5-E361-2649-AB1C-30E98C92ED9B}"/>
                </a:ext>
              </a:extLst>
            </p:cNvPr>
            <p:cNvSpPr/>
            <p:nvPr/>
          </p:nvSpPr>
          <p:spPr>
            <a:xfrm>
              <a:off x="23063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0680AFE6-315C-4F41-8F3D-1E0974ADEEC9}"/>
                </a:ext>
              </a:extLst>
            </p:cNvPr>
            <p:cNvSpPr/>
            <p:nvPr/>
          </p:nvSpPr>
          <p:spPr>
            <a:xfrm>
              <a:off x="303784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8CD11E49-6033-6C42-9AFA-5DF59EA7EAF8}"/>
                </a:ext>
              </a:extLst>
            </p:cNvPr>
            <p:cNvSpPr/>
            <p:nvPr/>
          </p:nvSpPr>
          <p:spPr>
            <a:xfrm>
              <a:off x="376936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2F927B4-AC9B-1941-AF94-D1271CC83AC8}"/>
                </a:ext>
              </a:extLst>
            </p:cNvPr>
            <p:cNvSpPr/>
            <p:nvPr/>
          </p:nvSpPr>
          <p:spPr>
            <a:xfrm>
              <a:off x="23063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8C0EB443-A86F-E149-B125-3274159DF962}"/>
                </a:ext>
              </a:extLst>
            </p:cNvPr>
            <p:cNvSpPr/>
            <p:nvPr/>
          </p:nvSpPr>
          <p:spPr>
            <a:xfrm>
              <a:off x="303784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251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1C1CC512-C711-8147-9B78-DD0F350BD106}"/>
                </a:ext>
              </a:extLst>
            </p:cNvPr>
            <p:cNvSpPr/>
            <p:nvPr/>
          </p:nvSpPr>
          <p:spPr>
            <a:xfrm>
              <a:off x="376936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238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6C770E83-CEC4-054B-A41C-B559689C85CA}"/>
                </a:ext>
              </a:extLst>
            </p:cNvPr>
            <p:cNvSpPr/>
            <p:nvPr/>
          </p:nvSpPr>
          <p:spPr>
            <a:xfrm>
              <a:off x="23063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456471C2-654A-D243-A78E-68E906D6665E}"/>
                </a:ext>
              </a:extLst>
            </p:cNvPr>
            <p:cNvSpPr/>
            <p:nvPr/>
          </p:nvSpPr>
          <p:spPr>
            <a:xfrm>
              <a:off x="303784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0319242E-53AB-8348-8715-B8C0B550BA96}"/>
                </a:ext>
              </a:extLst>
            </p:cNvPr>
            <p:cNvSpPr/>
            <p:nvPr/>
          </p:nvSpPr>
          <p:spPr>
            <a:xfrm>
              <a:off x="376936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AA293598-C7A7-AE40-AB2B-C8293EAB2189}"/>
                </a:ext>
              </a:extLst>
            </p:cNvPr>
            <p:cNvSpPr/>
            <p:nvPr/>
          </p:nvSpPr>
          <p:spPr>
            <a:xfrm>
              <a:off x="23063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DBF69985-CEFB-BB43-A485-FF004E5156F2}"/>
                </a:ext>
              </a:extLst>
            </p:cNvPr>
            <p:cNvSpPr/>
            <p:nvPr/>
          </p:nvSpPr>
          <p:spPr>
            <a:xfrm>
              <a:off x="303784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1569482C-1BA3-EF43-917F-29CA8404AC22}"/>
                </a:ext>
              </a:extLst>
            </p:cNvPr>
            <p:cNvSpPr/>
            <p:nvPr/>
          </p:nvSpPr>
          <p:spPr>
            <a:xfrm>
              <a:off x="376936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BC1EC424-1811-C341-A319-989D506E349F}"/>
                </a:ext>
              </a:extLst>
            </p:cNvPr>
            <p:cNvSpPr/>
            <p:nvPr/>
          </p:nvSpPr>
          <p:spPr>
            <a:xfrm>
              <a:off x="23063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3729F43C-ACAE-6B4D-A466-923A9540DDCA}"/>
                </a:ext>
              </a:extLst>
            </p:cNvPr>
            <p:cNvSpPr/>
            <p:nvPr/>
          </p:nvSpPr>
          <p:spPr>
            <a:xfrm>
              <a:off x="303784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BCD1CB1D-8A28-1C4A-9452-13F9FDD839A2}"/>
                </a:ext>
              </a:extLst>
            </p:cNvPr>
            <p:cNvSpPr/>
            <p:nvPr/>
          </p:nvSpPr>
          <p:spPr>
            <a:xfrm>
              <a:off x="376936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A2CCFE6E-CDD6-D441-BA65-5FD1128FD7C5}"/>
                </a:ext>
              </a:extLst>
            </p:cNvPr>
            <p:cNvSpPr/>
            <p:nvPr/>
          </p:nvSpPr>
          <p:spPr>
            <a:xfrm>
              <a:off x="450088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67905870-C7CA-2B48-AC94-F05795774577}"/>
                </a:ext>
              </a:extLst>
            </p:cNvPr>
            <p:cNvSpPr/>
            <p:nvPr/>
          </p:nvSpPr>
          <p:spPr>
            <a:xfrm>
              <a:off x="450088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238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8778178C-CEFA-C649-84B2-7922FC0B3134}"/>
                </a:ext>
              </a:extLst>
            </p:cNvPr>
            <p:cNvSpPr/>
            <p:nvPr/>
          </p:nvSpPr>
          <p:spPr>
            <a:xfrm>
              <a:off x="450088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6913F4CC-875B-F948-9ACD-D6C467312CD8}"/>
                </a:ext>
              </a:extLst>
            </p:cNvPr>
            <p:cNvSpPr/>
            <p:nvPr/>
          </p:nvSpPr>
          <p:spPr>
            <a:xfrm>
              <a:off x="450088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FFF85411-EC29-BE40-8A07-31824423D377}"/>
                </a:ext>
              </a:extLst>
            </p:cNvPr>
            <p:cNvSpPr/>
            <p:nvPr/>
          </p:nvSpPr>
          <p:spPr>
            <a:xfrm>
              <a:off x="450088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84FE6C0F-8F25-4C4D-8D8A-791A5F1DA2B3}"/>
                </a:ext>
              </a:extLst>
            </p:cNvPr>
            <p:cNvSpPr/>
            <p:nvPr/>
          </p:nvSpPr>
          <p:spPr>
            <a:xfrm>
              <a:off x="523240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7C68D3F3-0F65-6F41-8D12-FBE095490B1E}"/>
                </a:ext>
              </a:extLst>
            </p:cNvPr>
            <p:cNvSpPr/>
            <p:nvPr/>
          </p:nvSpPr>
          <p:spPr>
            <a:xfrm>
              <a:off x="523240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232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83BA1F74-7149-9A4F-9778-40688652E8AE}"/>
                </a:ext>
              </a:extLst>
            </p:cNvPr>
            <p:cNvSpPr/>
            <p:nvPr/>
          </p:nvSpPr>
          <p:spPr>
            <a:xfrm>
              <a:off x="523240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518C0193-B7FB-064E-A132-17635395008E}"/>
                </a:ext>
              </a:extLst>
            </p:cNvPr>
            <p:cNvSpPr/>
            <p:nvPr/>
          </p:nvSpPr>
          <p:spPr>
            <a:xfrm>
              <a:off x="523240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72632C88-9707-294B-8844-588D153DB3B3}"/>
                </a:ext>
              </a:extLst>
            </p:cNvPr>
            <p:cNvSpPr/>
            <p:nvPr/>
          </p:nvSpPr>
          <p:spPr>
            <a:xfrm>
              <a:off x="523240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B7787077-1EB6-E941-BE50-1D0E2702E0E9}"/>
                </a:ext>
              </a:extLst>
            </p:cNvPr>
            <p:cNvSpPr/>
            <p:nvPr/>
          </p:nvSpPr>
          <p:spPr>
            <a:xfrm>
              <a:off x="59639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E8FA2812-BA60-8049-99EA-F936D4C9B96C}"/>
                </a:ext>
              </a:extLst>
            </p:cNvPr>
            <p:cNvSpPr/>
            <p:nvPr/>
          </p:nvSpPr>
          <p:spPr>
            <a:xfrm>
              <a:off x="59639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34C3413E-0900-2047-AD57-73D570B5D765}"/>
                </a:ext>
              </a:extLst>
            </p:cNvPr>
            <p:cNvSpPr/>
            <p:nvPr/>
          </p:nvSpPr>
          <p:spPr>
            <a:xfrm>
              <a:off x="59639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85ED5C02-D2A2-1645-A593-2E87F029BA2E}"/>
                </a:ext>
              </a:extLst>
            </p:cNvPr>
            <p:cNvSpPr/>
            <p:nvPr/>
          </p:nvSpPr>
          <p:spPr>
            <a:xfrm>
              <a:off x="59639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42E7FDC0-E0D1-3440-B3C4-9ABEFA642B4F}"/>
                </a:ext>
              </a:extLst>
            </p:cNvPr>
            <p:cNvSpPr/>
            <p:nvPr/>
          </p:nvSpPr>
          <p:spPr>
            <a:xfrm>
              <a:off x="59639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51F2697E-E08F-5D43-9BC9-BA3FE5476FD8}"/>
              </a:ext>
            </a:extLst>
          </p:cNvPr>
          <p:cNvGrpSpPr/>
          <p:nvPr/>
        </p:nvGrpSpPr>
        <p:grpSpPr>
          <a:xfrm>
            <a:off x="2906828" y="1925679"/>
            <a:ext cx="7755342" cy="2194560"/>
            <a:chOff x="1473809" y="1925677"/>
            <a:chExt cx="7755342" cy="2194560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EBA729A2-F234-E54F-A5DE-8B84378F743E}"/>
                </a:ext>
              </a:extLst>
            </p:cNvPr>
            <p:cNvSpPr/>
            <p:nvPr/>
          </p:nvSpPr>
          <p:spPr>
            <a:xfrm>
              <a:off x="8497631" y="265719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BF4ED04C-8123-5F42-95B0-9E525E3A3B68}"/>
                </a:ext>
              </a:extLst>
            </p:cNvPr>
            <p:cNvSpPr/>
            <p:nvPr/>
          </p:nvSpPr>
          <p:spPr>
            <a:xfrm>
              <a:off x="1473809" y="1925677"/>
              <a:ext cx="2193007" cy="219456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1F7579BC-6CA8-FF41-8F87-992A8D0482FA}"/>
                </a:ext>
              </a:extLst>
            </p:cNvPr>
            <p:cNvCxnSpPr/>
            <p:nvPr/>
          </p:nvCxnSpPr>
          <p:spPr>
            <a:xfrm>
              <a:off x="3666816" y="1925677"/>
              <a:ext cx="4830815" cy="73152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BC7DC25-52FD-6942-B312-3C9569ADED2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66816" y="3388717"/>
              <a:ext cx="4830815" cy="73152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791521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F27A3E9-5620-A848-B9B2-2841EF8076E2}"/>
              </a:ext>
            </a:extLst>
          </p:cNvPr>
          <p:cNvSpPr txBox="1">
            <a:spLocks/>
          </p:cNvSpPr>
          <p:nvPr/>
        </p:nvSpPr>
        <p:spPr>
          <a:xfrm>
            <a:off x="8890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Example of a 3 x 3 Max Filter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A5B157C-D16E-B447-A5CF-78BFA62A3268}"/>
              </a:ext>
            </a:extLst>
          </p:cNvPr>
          <p:cNvGrpSpPr/>
          <p:nvPr/>
        </p:nvGrpSpPr>
        <p:grpSpPr>
          <a:xfrm>
            <a:off x="723179" y="1925677"/>
            <a:ext cx="4389120" cy="3657600"/>
            <a:chOff x="2306320" y="1639074"/>
            <a:chExt cx="4389120" cy="36576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C366A23-F34D-5449-87A8-D9D16E983459}"/>
                </a:ext>
              </a:extLst>
            </p:cNvPr>
            <p:cNvSpPr/>
            <p:nvPr/>
          </p:nvSpPr>
          <p:spPr>
            <a:xfrm>
              <a:off x="23063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44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E8DD0F6-4D06-B84E-9783-95AC535242A6}"/>
                </a:ext>
              </a:extLst>
            </p:cNvPr>
            <p:cNvSpPr/>
            <p:nvPr/>
          </p:nvSpPr>
          <p:spPr>
            <a:xfrm>
              <a:off x="303784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237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4743454-9072-004E-BBF0-5CF34EAB575D}"/>
                </a:ext>
              </a:extLst>
            </p:cNvPr>
            <p:cNvSpPr/>
            <p:nvPr/>
          </p:nvSpPr>
          <p:spPr>
            <a:xfrm>
              <a:off x="376936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68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E700711-6AB9-9347-8E94-6D5FC977B22A}"/>
                </a:ext>
              </a:extLst>
            </p:cNvPr>
            <p:cNvSpPr/>
            <p:nvPr/>
          </p:nvSpPr>
          <p:spPr>
            <a:xfrm>
              <a:off x="23063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251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B804AF7-39D7-404C-82A1-8A73444BD6E5}"/>
                </a:ext>
              </a:extLst>
            </p:cNvPr>
            <p:cNvSpPr/>
            <p:nvPr/>
          </p:nvSpPr>
          <p:spPr>
            <a:xfrm>
              <a:off x="303784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150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7D9506F-30CE-5A4F-9ADF-037675D71B1A}"/>
                </a:ext>
              </a:extLst>
            </p:cNvPr>
            <p:cNvSpPr/>
            <p:nvPr/>
          </p:nvSpPr>
          <p:spPr>
            <a:xfrm>
              <a:off x="376936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238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6CA03E5-BB81-FA4B-A42C-54E61A95B247}"/>
                </a:ext>
              </a:extLst>
            </p:cNvPr>
            <p:cNvSpPr/>
            <p:nvPr/>
          </p:nvSpPr>
          <p:spPr>
            <a:xfrm>
              <a:off x="23063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111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3C642E1-0C06-7A48-AEFB-97653F2CA0A3}"/>
                </a:ext>
              </a:extLst>
            </p:cNvPr>
            <p:cNvSpPr/>
            <p:nvPr/>
          </p:nvSpPr>
          <p:spPr>
            <a:xfrm>
              <a:off x="303784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198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5E9C5B9-8C76-A848-9985-49B5A114D760}"/>
                </a:ext>
              </a:extLst>
            </p:cNvPr>
            <p:cNvSpPr/>
            <p:nvPr/>
          </p:nvSpPr>
          <p:spPr>
            <a:xfrm>
              <a:off x="376936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73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CFBC017-65F7-354D-B566-EB90FA00505D}"/>
                </a:ext>
              </a:extLst>
            </p:cNvPr>
            <p:cNvSpPr/>
            <p:nvPr/>
          </p:nvSpPr>
          <p:spPr>
            <a:xfrm>
              <a:off x="23063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198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E67A3D7-0516-0144-BB49-0C55AABB7369}"/>
                </a:ext>
              </a:extLst>
            </p:cNvPr>
            <p:cNvSpPr/>
            <p:nvPr/>
          </p:nvSpPr>
          <p:spPr>
            <a:xfrm>
              <a:off x="303784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73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AD0AD02-697C-394D-8468-A9CB494D75E1}"/>
                </a:ext>
              </a:extLst>
            </p:cNvPr>
            <p:cNvSpPr/>
            <p:nvPr/>
          </p:nvSpPr>
          <p:spPr>
            <a:xfrm>
              <a:off x="376936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147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E992383-3560-8346-AA07-CD53916C6645}"/>
                </a:ext>
              </a:extLst>
            </p:cNvPr>
            <p:cNvSpPr/>
            <p:nvPr/>
          </p:nvSpPr>
          <p:spPr>
            <a:xfrm>
              <a:off x="23063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95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F56B315-B6A9-E74D-A28D-5B27C99FF276}"/>
                </a:ext>
              </a:extLst>
            </p:cNvPr>
            <p:cNvSpPr/>
            <p:nvPr/>
          </p:nvSpPr>
          <p:spPr>
            <a:xfrm>
              <a:off x="303784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251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D8FC91C-D371-004B-9245-68F5F7AB640C}"/>
                </a:ext>
              </a:extLst>
            </p:cNvPr>
            <p:cNvSpPr/>
            <p:nvPr/>
          </p:nvSpPr>
          <p:spPr>
            <a:xfrm>
              <a:off x="376936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84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827B52E-EF30-FB47-B97B-260D3DE7CEF9}"/>
                </a:ext>
              </a:extLst>
            </p:cNvPr>
            <p:cNvSpPr/>
            <p:nvPr/>
          </p:nvSpPr>
          <p:spPr>
            <a:xfrm>
              <a:off x="450088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69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53DDFF4-5890-DF4B-9A85-980AA228926C}"/>
                </a:ext>
              </a:extLst>
            </p:cNvPr>
            <p:cNvSpPr/>
            <p:nvPr/>
          </p:nvSpPr>
          <p:spPr>
            <a:xfrm>
              <a:off x="450088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217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3CE086D-C722-134F-A8F7-D611FA2331FF}"/>
                </a:ext>
              </a:extLst>
            </p:cNvPr>
            <p:cNvSpPr/>
            <p:nvPr/>
          </p:nvSpPr>
          <p:spPr>
            <a:xfrm>
              <a:off x="450088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147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1419DB1-1397-674C-AC60-F51EAC52CE75}"/>
                </a:ext>
              </a:extLst>
            </p:cNvPr>
            <p:cNvSpPr/>
            <p:nvPr/>
          </p:nvSpPr>
          <p:spPr>
            <a:xfrm>
              <a:off x="450088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127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DF159ED-D0E9-D140-B7B8-1E29E1915F81}"/>
                </a:ext>
              </a:extLst>
            </p:cNvPr>
            <p:cNvSpPr/>
            <p:nvPr/>
          </p:nvSpPr>
          <p:spPr>
            <a:xfrm>
              <a:off x="450088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121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A07A852-3DD2-9246-90E9-035652AF5ACA}"/>
                </a:ext>
              </a:extLst>
            </p:cNvPr>
            <p:cNvSpPr/>
            <p:nvPr/>
          </p:nvSpPr>
          <p:spPr>
            <a:xfrm>
              <a:off x="523240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185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5E260CA-8685-E548-9538-2D887D990BB4}"/>
                </a:ext>
              </a:extLst>
            </p:cNvPr>
            <p:cNvSpPr/>
            <p:nvPr/>
          </p:nvSpPr>
          <p:spPr>
            <a:xfrm>
              <a:off x="523240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202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B2F6A0C-4182-7448-B016-6CC1EA3ACBF0}"/>
                </a:ext>
              </a:extLst>
            </p:cNvPr>
            <p:cNvSpPr/>
            <p:nvPr/>
          </p:nvSpPr>
          <p:spPr>
            <a:xfrm>
              <a:off x="523240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167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3A06EAA-F400-6D47-98FB-0BEC743E3643}"/>
                </a:ext>
              </a:extLst>
            </p:cNvPr>
            <p:cNvSpPr/>
            <p:nvPr/>
          </p:nvSpPr>
          <p:spPr>
            <a:xfrm>
              <a:off x="523240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241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46278FE-A33C-344D-9476-923D5BCD4EB5}"/>
                </a:ext>
              </a:extLst>
            </p:cNvPr>
            <p:cNvSpPr/>
            <p:nvPr/>
          </p:nvSpPr>
          <p:spPr>
            <a:xfrm>
              <a:off x="523240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148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AA4DE90-CDDB-C84B-A018-6905AEF56374}"/>
                </a:ext>
              </a:extLst>
            </p:cNvPr>
            <p:cNvSpPr/>
            <p:nvPr/>
          </p:nvSpPr>
          <p:spPr>
            <a:xfrm>
              <a:off x="59639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153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E80424B-F7FF-A04B-A1A9-7C264CB954A8}"/>
                </a:ext>
              </a:extLst>
            </p:cNvPr>
            <p:cNvSpPr/>
            <p:nvPr/>
          </p:nvSpPr>
          <p:spPr>
            <a:xfrm>
              <a:off x="59639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232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48F966E-292F-244A-8789-96DEB67CAFEC}"/>
                </a:ext>
              </a:extLst>
            </p:cNvPr>
            <p:cNvSpPr/>
            <p:nvPr/>
          </p:nvSpPr>
          <p:spPr>
            <a:xfrm>
              <a:off x="59639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112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D473137-8BA1-6A42-B75D-FE5D7B7EA2AA}"/>
                </a:ext>
              </a:extLst>
            </p:cNvPr>
            <p:cNvSpPr/>
            <p:nvPr/>
          </p:nvSpPr>
          <p:spPr>
            <a:xfrm>
              <a:off x="59639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136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C282BFA-7DA4-6D46-A10A-9A9F291318DB}"/>
                </a:ext>
              </a:extLst>
            </p:cNvPr>
            <p:cNvSpPr/>
            <p:nvPr/>
          </p:nvSpPr>
          <p:spPr>
            <a:xfrm>
              <a:off x="59639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68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1729C7D-C5B2-9047-83E6-0A91AF914840}"/>
              </a:ext>
            </a:extLst>
          </p:cNvPr>
          <p:cNvGrpSpPr/>
          <p:nvPr/>
        </p:nvGrpSpPr>
        <p:grpSpPr>
          <a:xfrm>
            <a:off x="7015480" y="1925677"/>
            <a:ext cx="4389120" cy="3657600"/>
            <a:chOff x="2306320" y="1639074"/>
            <a:chExt cx="4389120" cy="3657600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478F6D5-E361-2649-AB1C-30E98C92ED9B}"/>
                </a:ext>
              </a:extLst>
            </p:cNvPr>
            <p:cNvSpPr/>
            <p:nvPr/>
          </p:nvSpPr>
          <p:spPr>
            <a:xfrm>
              <a:off x="23063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0680AFE6-315C-4F41-8F3D-1E0974ADEEC9}"/>
                </a:ext>
              </a:extLst>
            </p:cNvPr>
            <p:cNvSpPr/>
            <p:nvPr/>
          </p:nvSpPr>
          <p:spPr>
            <a:xfrm>
              <a:off x="303784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8CD11E49-6033-6C42-9AFA-5DF59EA7EAF8}"/>
                </a:ext>
              </a:extLst>
            </p:cNvPr>
            <p:cNvSpPr/>
            <p:nvPr/>
          </p:nvSpPr>
          <p:spPr>
            <a:xfrm>
              <a:off x="376936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2F927B4-AC9B-1941-AF94-D1271CC83AC8}"/>
                </a:ext>
              </a:extLst>
            </p:cNvPr>
            <p:cNvSpPr/>
            <p:nvPr/>
          </p:nvSpPr>
          <p:spPr>
            <a:xfrm>
              <a:off x="23063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8C0EB443-A86F-E149-B125-3274159DF962}"/>
                </a:ext>
              </a:extLst>
            </p:cNvPr>
            <p:cNvSpPr/>
            <p:nvPr/>
          </p:nvSpPr>
          <p:spPr>
            <a:xfrm>
              <a:off x="303784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251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1C1CC512-C711-8147-9B78-DD0F350BD106}"/>
                </a:ext>
              </a:extLst>
            </p:cNvPr>
            <p:cNvSpPr/>
            <p:nvPr/>
          </p:nvSpPr>
          <p:spPr>
            <a:xfrm>
              <a:off x="376936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238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6C770E83-CEC4-054B-A41C-B559689C85CA}"/>
                </a:ext>
              </a:extLst>
            </p:cNvPr>
            <p:cNvSpPr/>
            <p:nvPr/>
          </p:nvSpPr>
          <p:spPr>
            <a:xfrm>
              <a:off x="23063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456471C2-654A-D243-A78E-68E906D6665E}"/>
                </a:ext>
              </a:extLst>
            </p:cNvPr>
            <p:cNvSpPr/>
            <p:nvPr/>
          </p:nvSpPr>
          <p:spPr>
            <a:xfrm>
              <a:off x="303784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251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0319242E-53AB-8348-8715-B8C0B550BA96}"/>
                </a:ext>
              </a:extLst>
            </p:cNvPr>
            <p:cNvSpPr/>
            <p:nvPr/>
          </p:nvSpPr>
          <p:spPr>
            <a:xfrm>
              <a:off x="376936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AA293598-C7A7-AE40-AB2B-C8293EAB2189}"/>
                </a:ext>
              </a:extLst>
            </p:cNvPr>
            <p:cNvSpPr/>
            <p:nvPr/>
          </p:nvSpPr>
          <p:spPr>
            <a:xfrm>
              <a:off x="23063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DBF69985-CEFB-BB43-A485-FF004E5156F2}"/>
                </a:ext>
              </a:extLst>
            </p:cNvPr>
            <p:cNvSpPr/>
            <p:nvPr/>
          </p:nvSpPr>
          <p:spPr>
            <a:xfrm>
              <a:off x="303784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1569482C-1BA3-EF43-917F-29CA8404AC22}"/>
                </a:ext>
              </a:extLst>
            </p:cNvPr>
            <p:cNvSpPr/>
            <p:nvPr/>
          </p:nvSpPr>
          <p:spPr>
            <a:xfrm>
              <a:off x="376936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BC1EC424-1811-C341-A319-989D506E349F}"/>
                </a:ext>
              </a:extLst>
            </p:cNvPr>
            <p:cNvSpPr/>
            <p:nvPr/>
          </p:nvSpPr>
          <p:spPr>
            <a:xfrm>
              <a:off x="23063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3729F43C-ACAE-6B4D-A466-923A9540DDCA}"/>
                </a:ext>
              </a:extLst>
            </p:cNvPr>
            <p:cNvSpPr/>
            <p:nvPr/>
          </p:nvSpPr>
          <p:spPr>
            <a:xfrm>
              <a:off x="303784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BCD1CB1D-8A28-1C4A-9452-13F9FDD839A2}"/>
                </a:ext>
              </a:extLst>
            </p:cNvPr>
            <p:cNvSpPr/>
            <p:nvPr/>
          </p:nvSpPr>
          <p:spPr>
            <a:xfrm>
              <a:off x="376936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A2CCFE6E-CDD6-D441-BA65-5FD1128FD7C5}"/>
                </a:ext>
              </a:extLst>
            </p:cNvPr>
            <p:cNvSpPr/>
            <p:nvPr/>
          </p:nvSpPr>
          <p:spPr>
            <a:xfrm>
              <a:off x="450088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67905870-C7CA-2B48-AC94-F05795774577}"/>
                </a:ext>
              </a:extLst>
            </p:cNvPr>
            <p:cNvSpPr/>
            <p:nvPr/>
          </p:nvSpPr>
          <p:spPr>
            <a:xfrm>
              <a:off x="450088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238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8778178C-CEFA-C649-84B2-7922FC0B3134}"/>
                </a:ext>
              </a:extLst>
            </p:cNvPr>
            <p:cNvSpPr/>
            <p:nvPr/>
          </p:nvSpPr>
          <p:spPr>
            <a:xfrm>
              <a:off x="450088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6913F4CC-875B-F948-9ACD-D6C467312CD8}"/>
                </a:ext>
              </a:extLst>
            </p:cNvPr>
            <p:cNvSpPr/>
            <p:nvPr/>
          </p:nvSpPr>
          <p:spPr>
            <a:xfrm>
              <a:off x="450088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FFF85411-EC29-BE40-8A07-31824423D377}"/>
                </a:ext>
              </a:extLst>
            </p:cNvPr>
            <p:cNvSpPr/>
            <p:nvPr/>
          </p:nvSpPr>
          <p:spPr>
            <a:xfrm>
              <a:off x="450088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84FE6C0F-8F25-4C4D-8D8A-791A5F1DA2B3}"/>
                </a:ext>
              </a:extLst>
            </p:cNvPr>
            <p:cNvSpPr/>
            <p:nvPr/>
          </p:nvSpPr>
          <p:spPr>
            <a:xfrm>
              <a:off x="523240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7C68D3F3-0F65-6F41-8D12-FBE095490B1E}"/>
                </a:ext>
              </a:extLst>
            </p:cNvPr>
            <p:cNvSpPr/>
            <p:nvPr/>
          </p:nvSpPr>
          <p:spPr>
            <a:xfrm>
              <a:off x="523240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232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83BA1F74-7149-9A4F-9778-40688652E8AE}"/>
                </a:ext>
              </a:extLst>
            </p:cNvPr>
            <p:cNvSpPr/>
            <p:nvPr/>
          </p:nvSpPr>
          <p:spPr>
            <a:xfrm>
              <a:off x="523240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518C0193-B7FB-064E-A132-17635395008E}"/>
                </a:ext>
              </a:extLst>
            </p:cNvPr>
            <p:cNvSpPr/>
            <p:nvPr/>
          </p:nvSpPr>
          <p:spPr>
            <a:xfrm>
              <a:off x="523240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72632C88-9707-294B-8844-588D153DB3B3}"/>
                </a:ext>
              </a:extLst>
            </p:cNvPr>
            <p:cNvSpPr/>
            <p:nvPr/>
          </p:nvSpPr>
          <p:spPr>
            <a:xfrm>
              <a:off x="523240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B7787077-1EB6-E941-BE50-1D0E2702E0E9}"/>
                </a:ext>
              </a:extLst>
            </p:cNvPr>
            <p:cNvSpPr/>
            <p:nvPr/>
          </p:nvSpPr>
          <p:spPr>
            <a:xfrm>
              <a:off x="59639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E8FA2812-BA60-8049-99EA-F936D4C9B96C}"/>
                </a:ext>
              </a:extLst>
            </p:cNvPr>
            <p:cNvSpPr/>
            <p:nvPr/>
          </p:nvSpPr>
          <p:spPr>
            <a:xfrm>
              <a:off x="59639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34C3413E-0900-2047-AD57-73D570B5D765}"/>
                </a:ext>
              </a:extLst>
            </p:cNvPr>
            <p:cNvSpPr/>
            <p:nvPr/>
          </p:nvSpPr>
          <p:spPr>
            <a:xfrm>
              <a:off x="59639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85ED5C02-D2A2-1645-A593-2E87F029BA2E}"/>
                </a:ext>
              </a:extLst>
            </p:cNvPr>
            <p:cNvSpPr/>
            <p:nvPr/>
          </p:nvSpPr>
          <p:spPr>
            <a:xfrm>
              <a:off x="59639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42E7FDC0-E0D1-3440-B3C4-9ABEFA642B4F}"/>
                </a:ext>
              </a:extLst>
            </p:cNvPr>
            <p:cNvSpPr/>
            <p:nvPr/>
          </p:nvSpPr>
          <p:spPr>
            <a:xfrm>
              <a:off x="59639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51F2697E-E08F-5D43-9BC9-BA3FE5476FD8}"/>
              </a:ext>
            </a:extLst>
          </p:cNvPr>
          <p:cNvGrpSpPr/>
          <p:nvPr/>
        </p:nvGrpSpPr>
        <p:grpSpPr>
          <a:xfrm>
            <a:off x="723179" y="2657197"/>
            <a:ext cx="7755342" cy="2194560"/>
            <a:chOff x="1473809" y="1925677"/>
            <a:chExt cx="7755342" cy="2194560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EBA729A2-F234-E54F-A5DE-8B84378F743E}"/>
                </a:ext>
              </a:extLst>
            </p:cNvPr>
            <p:cNvSpPr/>
            <p:nvPr/>
          </p:nvSpPr>
          <p:spPr>
            <a:xfrm>
              <a:off x="8497631" y="265719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BF4ED04C-8123-5F42-95B0-9E525E3A3B68}"/>
                </a:ext>
              </a:extLst>
            </p:cNvPr>
            <p:cNvSpPr/>
            <p:nvPr/>
          </p:nvSpPr>
          <p:spPr>
            <a:xfrm>
              <a:off x="1473809" y="1925677"/>
              <a:ext cx="2193007" cy="219456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1F7579BC-6CA8-FF41-8F87-992A8D0482FA}"/>
                </a:ext>
              </a:extLst>
            </p:cNvPr>
            <p:cNvCxnSpPr/>
            <p:nvPr/>
          </p:nvCxnSpPr>
          <p:spPr>
            <a:xfrm>
              <a:off x="3666816" y="1925677"/>
              <a:ext cx="4830815" cy="73152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BC7DC25-52FD-6942-B312-3C9569ADED2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66816" y="3388717"/>
              <a:ext cx="4830815" cy="73152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277821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F27A3E9-5620-A848-B9B2-2841EF8076E2}"/>
              </a:ext>
            </a:extLst>
          </p:cNvPr>
          <p:cNvSpPr txBox="1">
            <a:spLocks/>
          </p:cNvSpPr>
          <p:nvPr/>
        </p:nvSpPr>
        <p:spPr>
          <a:xfrm>
            <a:off x="8890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Example of a 3 x 3 Max Filter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A5B157C-D16E-B447-A5CF-78BFA62A3268}"/>
              </a:ext>
            </a:extLst>
          </p:cNvPr>
          <p:cNvGrpSpPr/>
          <p:nvPr/>
        </p:nvGrpSpPr>
        <p:grpSpPr>
          <a:xfrm>
            <a:off x="723179" y="1925677"/>
            <a:ext cx="4389120" cy="3657600"/>
            <a:chOff x="2306320" y="1639074"/>
            <a:chExt cx="4389120" cy="36576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C366A23-F34D-5449-87A8-D9D16E983459}"/>
                </a:ext>
              </a:extLst>
            </p:cNvPr>
            <p:cNvSpPr/>
            <p:nvPr/>
          </p:nvSpPr>
          <p:spPr>
            <a:xfrm>
              <a:off x="23063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44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E8DD0F6-4D06-B84E-9783-95AC535242A6}"/>
                </a:ext>
              </a:extLst>
            </p:cNvPr>
            <p:cNvSpPr/>
            <p:nvPr/>
          </p:nvSpPr>
          <p:spPr>
            <a:xfrm>
              <a:off x="303784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237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4743454-9072-004E-BBF0-5CF34EAB575D}"/>
                </a:ext>
              </a:extLst>
            </p:cNvPr>
            <p:cNvSpPr/>
            <p:nvPr/>
          </p:nvSpPr>
          <p:spPr>
            <a:xfrm>
              <a:off x="376936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68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E700711-6AB9-9347-8E94-6D5FC977B22A}"/>
                </a:ext>
              </a:extLst>
            </p:cNvPr>
            <p:cNvSpPr/>
            <p:nvPr/>
          </p:nvSpPr>
          <p:spPr>
            <a:xfrm>
              <a:off x="23063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251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B804AF7-39D7-404C-82A1-8A73444BD6E5}"/>
                </a:ext>
              </a:extLst>
            </p:cNvPr>
            <p:cNvSpPr/>
            <p:nvPr/>
          </p:nvSpPr>
          <p:spPr>
            <a:xfrm>
              <a:off x="303784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150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7D9506F-30CE-5A4F-9ADF-037675D71B1A}"/>
                </a:ext>
              </a:extLst>
            </p:cNvPr>
            <p:cNvSpPr/>
            <p:nvPr/>
          </p:nvSpPr>
          <p:spPr>
            <a:xfrm>
              <a:off x="376936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238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6CA03E5-BB81-FA4B-A42C-54E61A95B247}"/>
                </a:ext>
              </a:extLst>
            </p:cNvPr>
            <p:cNvSpPr/>
            <p:nvPr/>
          </p:nvSpPr>
          <p:spPr>
            <a:xfrm>
              <a:off x="23063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111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3C642E1-0C06-7A48-AEFB-97653F2CA0A3}"/>
                </a:ext>
              </a:extLst>
            </p:cNvPr>
            <p:cNvSpPr/>
            <p:nvPr/>
          </p:nvSpPr>
          <p:spPr>
            <a:xfrm>
              <a:off x="303784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198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5E9C5B9-8C76-A848-9985-49B5A114D760}"/>
                </a:ext>
              </a:extLst>
            </p:cNvPr>
            <p:cNvSpPr/>
            <p:nvPr/>
          </p:nvSpPr>
          <p:spPr>
            <a:xfrm>
              <a:off x="376936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73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CFBC017-65F7-354D-B566-EB90FA00505D}"/>
                </a:ext>
              </a:extLst>
            </p:cNvPr>
            <p:cNvSpPr/>
            <p:nvPr/>
          </p:nvSpPr>
          <p:spPr>
            <a:xfrm>
              <a:off x="23063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198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E67A3D7-0516-0144-BB49-0C55AABB7369}"/>
                </a:ext>
              </a:extLst>
            </p:cNvPr>
            <p:cNvSpPr/>
            <p:nvPr/>
          </p:nvSpPr>
          <p:spPr>
            <a:xfrm>
              <a:off x="303784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73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AD0AD02-697C-394D-8468-A9CB494D75E1}"/>
                </a:ext>
              </a:extLst>
            </p:cNvPr>
            <p:cNvSpPr/>
            <p:nvPr/>
          </p:nvSpPr>
          <p:spPr>
            <a:xfrm>
              <a:off x="376936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147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E992383-3560-8346-AA07-CD53916C6645}"/>
                </a:ext>
              </a:extLst>
            </p:cNvPr>
            <p:cNvSpPr/>
            <p:nvPr/>
          </p:nvSpPr>
          <p:spPr>
            <a:xfrm>
              <a:off x="23063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95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F56B315-B6A9-E74D-A28D-5B27C99FF276}"/>
                </a:ext>
              </a:extLst>
            </p:cNvPr>
            <p:cNvSpPr/>
            <p:nvPr/>
          </p:nvSpPr>
          <p:spPr>
            <a:xfrm>
              <a:off x="303784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251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D8FC91C-D371-004B-9245-68F5F7AB640C}"/>
                </a:ext>
              </a:extLst>
            </p:cNvPr>
            <p:cNvSpPr/>
            <p:nvPr/>
          </p:nvSpPr>
          <p:spPr>
            <a:xfrm>
              <a:off x="376936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84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827B52E-EF30-FB47-B97B-260D3DE7CEF9}"/>
                </a:ext>
              </a:extLst>
            </p:cNvPr>
            <p:cNvSpPr/>
            <p:nvPr/>
          </p:nvSpPr>
          <p:spPr>
            <a:xfrm>
              <a:off x="450088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69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53DDFF4-5890-DF4B-9A85-980AA228926C}"/>
                </a:ext>
              </a:extLst>
            </p:cNvPr>
            <p:cNvSpPr/>
            <p:nvPr/>
          </p:nvSpPr>
          <p:spPr>
            <a:xfrm>
              <a:off x="450088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217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3CE086D-C722-134F-A8F7-D611FA2331FF}"/>
                </a:ext>
              </a:extLst>
            </p:cNvPr>
            <p:cNvSpPr/>
            <p:nvPr/>
          </p:nvSpPr>
          <p:spPr>
            <a:xfrm>
              <a:off x="450088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147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1419DB1-1397-674C-AC60-F51EAC52CE75}"/>
                </a:ext>
              </a:extLst>
            </p:cNvPr>
            <p:cNvSpPr/>
            <p:nvPr/>
          </p:nvSpPr>
          <p:spPr>
            <a:xfrm>
              <a:off x="450088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127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DF159ED-D0E9-D140-B7B8-1E29E1915F81}"/>
                </a:ext>
              </a:extLst>
            </p:cNvPr>
            <p:cNvSpPr/>
            <p:nvPr/>
          </p:nvSpPr>
          <p:spPr>
            <a:xfrm>
              <a:off x="450088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121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A07A852-3DD2-9246-90E9-035652AF5ACA}"/>
                </a:ext>
              </a:extLst>
            </p:cNvPr>
            <p:cNvSpPr/>
            <p:nvPr/>
          </p:nvSpPr>
          <p:spPr>
            <a:xfrm>
              <a:off x="523240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185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5E260CA-8685-E548-9538-2D887D990BB4}"/>
                </a:ext>
              </a:extLst>
            </p:cNvPr>
            <p:cNvSpPr/>
            <p:nvPr/>
          </p:nvSpPr>
          <p:spPr>
            <a:xfrm>
              <a:off x="523240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202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B2F6A0C-4182-7448-B016-6CC1EA3ACBF0}"/>
                </a:ext>
              </a:extLst>
            </p:cNvPr>
            <p:cNvSpPr/>
            <p:nvPr/>
          </p:nvSpPr>
          <p:spPr>
            <a:xfrm>
              <a:off x="523240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167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3A06EAA-F400-6D47-98FB-0BEC743E3643}"/>
                </a:ext>
              </a:extLst>
            </p:cNvPr>
            <p:cNvSpPr/>
            <p:nvPr/>
          </p:nvSpPr>
          <p:spPr>
            <a:xfrm>
              <a:off x="523240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241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46278FE-A33C-344D-9476-923D5BCD4EB5}"/>
                </a:ext>
              </a:extLst>
            </p:cNvPr>
            <p:cNvSpPr/>
            <p:nvPr/>
          </p:nvSpPr>
          <p:spPr>
            <a:xfrm>
              <a:off x="523240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148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AA4DE90-CDDB-C84B-A018-6905AEF56374}"/>
                </a:ext>
              </a:extLst>
            </p:cNvPr>
            <p:cNvSpPr/>
            <p:nvPr/>
          </p:nvSpPr>
          <p:spPr>
            <a:xfrm>
              <a:off x="59639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153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E80424B-F7FF-A04B-A1A9-7C264CB954A8}"/>
                </a:ext>
              </a:extLst>
            </p:cNvPr>
            <p:cNvSpPr/>
            <p:nvPr/>
          </p:nvSpPr>
          <p:spPr>
            <a:xfrm>
              <a:off x="59639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232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48F966E-292F-244A-8789-96DEB67CAFEC}"/>
                </a:ext>
              </a:extLst>
            </p:cNvPr>
            <p:cNvSpPr/>
            <p:nvPr/>
          </p:nvSpPr>
          <p:spPr>
            <a:xfrm>
              <a:off x="59639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112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D473137-8BA1-6A42-B75D-FE5D7B7EA2AA}"/>
                </a:ext>
              </a:extLst>
            </p:cNvPr>
            <p:cNvSpPr/>
            <p:nvPr/>
          </p:nvSpPr>
          <p:spPr>
            <a:xfrm>
              <a:off x="59639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136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C282BFA-7DA4-6D46-A10A-9A9F291318DB}"/>
                </a:ext>
              </a:extLst>
            </p:cNvPr>
            <p:cNvSpPr/>
            <p:nvPr/>
          </p:nvSpPr>
          <p:spPr>
            <a:xfrm>
              <a:off x="59639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68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1729C7D-C5B2-9047-83E6-0A91AF914840}"/>
              </a:ext>
            </a:extLst>
          </p:cNvPr>
          <p:cNvGrpSpPr/>
          <p:nvPr/>
        </p:nvGrpSpPr>
        <p:grpSpPr>
          <a:xfrm>
            <a:off x="7015480" y="1925677"/>
            <a:ext cx="4389120" cy="3657600"/>
            <a:chOff x="2306320" y="1639074"/>
            <a:chExt cx="4389120" cy="3657600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478F6D5-E361-2649-AB1C-30E98C92ED9B}"/>
                </a:ext>
              </a:extLst>
            </p:cNvPr>
            <p:cNvSpPr/>
            <p:nvPr/>
          </p:nvSpPr>
          <p:spPr>
            <a:xfrm>
              <a:off x="23063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0680AFE6-315C-4F41-8F3D-1E0974ADEEC9}"/>
                </a:ext>
              </a:extLst>
            </p:cNvPr>
            <p:cNvSpPr/>
            <p:nvPr/>
          </p:nvSpPr>
          <p:spPr>
            <a:xfrm>
              <a:off x="303784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8CD11E49-6033-6C42-9AFA-5DF59EA7EAF8}"/>
                </a:ext>
              </a:extLst>
            </p:cNvPr>
            <p:cNvSpPr/>
            <p:nvPr/>
          </p:nvSpPr>
          <p:spPr>
            <a:xfrm>
              <a:off x="376936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2F927B4-AC9B-1941-AF94-D1271CC83AC8}"/>
                </a:ext>
              </a:extLst>
            </p:cNvPr>
            <p:cNvSpPr/>
            <p:nvPr/>
          </p:nvSpPr>
          <p:spPr>
            <a:xfrm>
              <a:off x="23063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8C0EB443-A86F-E149-B125-3274159DF962}"/>
                </a:ext>
              </a:extLst>
            </p:cNvPr>
            <p:cNvSpPr/>
            <p:nvPr/>
          </p:nvSpPr>
          <p:spPr>
            <a:xfrm>
              <a:off x="303784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251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1C1CC512-C711-8147-9B78-DD0F350BD106}"/>
                </a:ext>
              </a:extLst>
            </p:cNvPr>
            <p:cNvSpPr/>
            <p:nvPr/>
          </p:nvSpPr>
          <p:spPr>
            <a:xfrm>
              <a:off x="376936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238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6C770E83-CEC4-054B-A41C-B559689C85CA}"/>
                </a:ext>
              </a:extLst>
            </p:cNvPr>
            <p:cNvSpPr/>
            <p:nvPr/>
          </p:nvSpPr>
          <p:spPr>
            <a:xfrm>
              <a:off x="23063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456471C2-654A-D243-A78E-68E906D6665E}"/>
                </a:ext>
              </a:extLst>
            </p:cNvPr>
            <p:cNvSpPr/>
            <p:nvPr/>
          </p:nvSpPr>
          <p:spPr>
            <a:xfrm>
              <a:off x="303784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251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0319242E-53AB-8348-8715-B8C0B550BA96}"/>
                </a:ext>
              </a:extLst>
            </p:cNvPr>
            <p:cNvSpPr/>
            <p:nvPr/>
          </p:nvSpPr>
          <p:spPr>
            <a:xfrm>
              <a:off x="376936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238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AA293598-C7A7-AE40-AB2B-C8293EAB2189}"/>
                </a:ext>
              </a:extLst>
            </p:cNvPr>
            <p:cNvSpPr/>
            <p:nvPr/>
          </p:nvSpPr>
          <p:spPr>
            <a:xfrm>
              <a:off x="23063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DBF69985-CEFB-BB43-A485-FF004E5156F2}"/>
                </a:ext>
              </a:extLst>
            </p:cNvPr>
            <p:cNvSpPr/>
            <p:nvPr/>
          </p:nvSpPr>
          <p:spPr>
            <a:xfrm>
              <a:off x="303784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251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1569482C-1BA3-EF43-917F-29CA8404AC22}"/>
                </a:ext>
              </a:extLst>
            </p:cNvPr>
            <p:cNvSpPr/>
            <p:nvPr/>
          </p:nvSpPr>
          <p:spPr>
            <a:xfrm>
              <a:off x="376936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251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BC1EC424-1811-C341-A319-989D506E349F}"/>
                </a:ext>
              </a:extLst>
            </p:cNvPr>
            <p:cNvSpPr/>
            <p:nvPr/>
          </p:nvSpPr>
          <p:spPr>
            <a:xfrm>
              <a:off x="23063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3729F43C-ACAE-6B4D-A466-923A9540DDCA}"/>
                </a:ext>
              </a:extLst>
            </p:cNvPr>
            <p:cNvSpPr/>
            <p:nvPr/>
          </p:nvSpPr>
          <p:spPr>
            <a:xfrm>
              <a:off x="303784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BCD1CB1D-8A28-1C4A-9452-13F9FDD839A2}"/>
                </a:ext>
              </a:extLst>
            </p:cNvPr>
            <p:cNvSpPr/>
            <p:nvPr/>
          </p:nvSpPr>
          <p:spPr>
            <a:xfrm>
              <a:off x="376936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A2CCFE6E-CDD6-D441-BA65-5FD1128FD7C5}"/>
                </a:ext>
              </a:extLst>
            </p:cNvPr>
            <p:cNvSpPr/>
            <p:nvPr/>
          </p:nvSpPr>
          <p:spPr>
            <a:xfrm>
              <a:off x="450088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67905870-C7CA-2B48-AC94-F05795774577}"/>
                </a:ext>
              </a:extLst>
            </p:cNvPr>
            <p:cNvSpPr/>
            <p:nvPr/>
          </p:nvSpPr>
          <p:spPr>
            <a:xfrm>
              <a:off x="450088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238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8778178C-CEFA-C649-84B2-7922FC0B3134}"/>
                </a:ext>
              </a:extLst>
            </p:cNvPr>
            <p:cNvSpPr/>
            <p:nvPr/>
          </p:nvSpPr>
          <p:spPr>
            <a:xfrm>
              <a:off x="450088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241</a:t>
              </a: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6913F4CC-875B-F948-9ACD-D6C467312CD8}"/>
                </a:ext>
              </a:extLst>
            </p:cNvPr>
            <p:cNvSpPr/>
            <p:nvPr/>
          </p:nvSpPr>
          <p:spPr>
            <a:xfrm>
              <a:off x="450088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241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FFF85411-EC29-BE40-8A07-31824423D377}"/>
                </a:ext>
              </a:extLst>
            </p:cNvPr>
            <p:cNvSpPr/>
            <p:nvPr/>
          </p:nvSpPr>
          <p:spPr>
            <a:xfrm>
              <a:off x="450088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84FE6C0F-8F25-4C4D-8D8A-791A5F1DA2B3}"/>
                </a:ext>
              </a:extLst>
            </p:cNvPr>
            <p:cNvSpPr/>
            <p:nvPr/>
          </p:nvSpPr>
          <p:spPr>
            <a:xfrm>
              <a:off x="523240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7C68D3F3-0F65-6F41-8D12-FBE095490B1E}"/>
                </a:ext>
              </a:extLst>
            </p:cNvPr>
            <p:cNvSpPr/>
            <p:nvPr/>
          </p:nvSpPr>
          <p:spPr>
            <a:xfrm>
              <a:off x="523240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232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83BA1F74-7149-9A4F-9778-40688652E8AE}"/>
                </a:ext>
              </a:extLst>
            </p:cNvPr>
            <p:cNvSpPr/>
            <p:nvPr/>
          </p:nvSpPr>
          <p:spPr>
            <a:xfrm>
              <a:off x="523240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241</a:t>
              </a: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518C0193-B7FB-064E-A132-17635395008E}"/>
                </a:ext>
              </a:extLst>
            </p:cNvPr>
            <p:cNvSpPr/>
            <p:nvPr/>
          </p:nvSpPr>
          <p:spPr>
            <a:xfrm>
              <a:off x="523240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241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72632C88-9707-294B-8844-588D153DB3B3}"/>
                </a:ext>
              </a:extLst>
            </p:cNvPr>
            <p:cNvSpPr/>
            <p:nvPr/>
          </p:nvSpPr>
          <p:spPr>
            <a:xfrm>
              <a:off x="523240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B7787077-1EB6-E941-BE50-1D0E2702E0E9}"/>
                </a:ext>
              </a:extLst>
            </p:cNvPr>
            <p:cNvSpPr/>
            <p:nvPr/>
          </p:nvSpPr>
          <p:spPr>
            <a:xfrm>
              <a:off x="59639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E8FA2812-BA60-8049-99EA-F936D4C9B96C}"/>
                </a:ext>
              </a:extLst>
            </p:cNvPr>
            <p:cNvSpPr/>
            <p:nvPr/>
          </p:nvSpPr>
          <p:spPr>
            <a:xfrm>
              <a:off x="59639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34C3413E-0900-2047-AD57-73D570B5D765}"/>
                </a:ext>
              </a:extLst>
            </p:cNvPr>
            <p:cNvSpPr/>
            <p:nvPr/>
          </p:nvSpPr>
          <p:spPr>
            <a:xfrm>
              <a:off x="59639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85ED5C02-D2A2-1645-A593-2E87F029BA2E}"/>
                </a:ext>
              </a:extLst>
            </p:cNvPr>
            <p:cNvSpPr/>
            <p:nvPr/>
          </p:nvSpPr>
          <p:spPr>
            <a:xfrm>
              <a:off x="59639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42E7FDC0-E0D1-3440-B3C4-9ABEFA642B4F}"/>
                </a:ext>
              </a:extLst>
            </p:cNvPr>
            <p:cNvSpPr/>
            <p:nvPr/>
          </p:nvSpPr>
          <p:spPr>
            <a:xfrm>
              <a:off x="59639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28275946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36ABF1-36E1-484E-8B21-11EDC773D1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000" y="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Arrays are multidimensional data structures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EC3669-FBE9-4043-8DD1-417818D5CB62}"/>
              </a:ext>
            </a:extLst>
          </p:cNvPr>
          <p:cNvSpPr txBox="1"/>
          <p:nvPr/>
        </p:nvSpPr>
        <p:spPr>
          <a:xfrm>
            <a:off x="2915920" y="2208034"/>
            <a:ext cx="20218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1D array:</a:t>
            </a:r>
          </a:p>
          <a:p>
            <a:endParaRPr lang="en-US" sz="3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14CE74-7239-1647-8226-F052973C68DF}"/>
              </a:ext>
            </a:extLst>
          </p:cNvPr>
          <p:cNvSpPr txBox="1"/>
          <p:nvPr/>
        </p:nvSpPr>
        <p:spPr>
          <a:xfrm>
            <a:off x="2915920" y="3834677"/>
            <a:ext cx="20218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2D array:</a:t>
            </a:r>
          </a:p>
          <a:p>
            <a:endParaRPr lang="en-US" sz="3600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27BE9CB-08BC-4E4B-B91F-84B5544FE515}"/>
              </a:ext>
            </a:extLst>
          </p:cNvPr>
          <p:cNvGrpSpPr/>
          <p:nvPr/>
        </p:nvGrpSpPr>
        <p:grpSpPr>
          <a:xfrm>
            <a:off x="5811520" y="2197874"/>
            <a:ext cx="2194560" cy="731520"/>
            <a:chOff x="5811520" y="2208034"/>
            <a:chExt cx="2194560" cy="73152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00CEC51-18BB-7F4A-ADCC-45310BF787C0}"/>
                </a:ext>
              </a:extLst>
            </p:cNvPr>
            <p:cNvSpPr/>
            <p:nvPr/>
          </p:nvSpPr>
          <p:spPr>
            <a:xfrm>
              <a:off x="5811520" y="22080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2ED6A67-7BC2-0441-9192-60EA9141AD81}"/>
                </a:ext>
              </a:extLst>
            </p:cNvPr>
            <p:cNvSpPr/>
            <p:nvPr/>
          </p:nvSpPr>
          <p:spPr>
            <a:xfrm>
              <a:off x="6543040" y="22080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DB012D8-3211-3442-8C62-CECAD1298A0E}"/>
                </a:ext>
              </a:extLst>
            </p:cNvPr>
            <p:cNvSpPr/>
            <p:nvPr/>
          </p:nvSpPr>
          <p:spPr>
            <a:xfrm>
              <a:off x="7274560" y="22080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79C19C1-AD38-6D4F-8CCE-3F658EA203FB}"/>
              </a:ext>
            </a:extLst>
          </p:cNvPr>
          <p:cNvGrpSpPr/>
          <p:nvPr/>
        </p:nvGrpSpPr>
        <p:grpSpPr>
          <a:xfrm>
            <a:off x="5811520" y="3488194"/>
            <a:ext cx="2194560" cy="1463040"/>
            <a:chOff x="5811520" y="3488194"/>
            <a:chExt cx="2194560" cy="146304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AE291AB-5DC8-C24F-AE41-1AA41DB63A9D}"/>
                </a:ext>
              </a:extLst>
            </p:cNvPr>
            <p:cNvSpPr/>
            <p:nvPr/>
          </p:nvSpPr>
          <p:spPr>
            <a:xfrm>
              <a:off x="5811520" y="34881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819C1D7-FD5C-8B43-A856-CF5E9FBDF71A}"/>
                </a:ext>
              </a:extLst>
            </p:cNvPr>
            <p:cNvSpPr/>
            <p:nvPr/>
          </p:nvSpPr>
          <p:spPr>
            <a:xfrm>
              <a:off x="6543040" y="34881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6CCE056-223B-494F-A85A-1276B7DED9DE}"/>
                </a:ext>
              </a:extLst>
            </p:cNvPr>
            <p:cNvSpPr/>
            <p:nvPr/>
          </p:nvSpPr>
          <p:spPr>
            <a:xfrm>
              <a:off x="7274560" y="34881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7E1BD6A-FEB2-054E-84B0-18FA063380D7}"/>
                </a:ext>
              </a:extLst>
            </p:cNvPr>
            <p:cNvSpPr/>
            <p:nvPr/>
          </p:nvSpPr>
          <p:spPr>
            <a:xfrm>
              <a:off x="5811520" y="42197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386C4B2-76F2-DE48-A2B9-AFEEC5C3FB60}"/>
                </a:ext>
              </a:extLst>
            </p:cNvPr>
            <p:cNvSpPr/>
            <p:nvPr/>
          </p:nvSpPr>
          <p:spPr>
            <a:xfrm>
              <a:off x="6543040" y="42197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B04CF07-2EFF-C24F-961B-186D79D8B234}"/>
                </a:ext>
              </a:extLst>
            </p:cNvPr>
            <p:cNvSpPr/>
            <p:nvPr/>
          </p:nvSpPr>
          <p:spPr>
            <a:xfrm>
              <a:off x="7274560" y="42197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24E97C6F-D2FB-3C4E-B0DD-D26C9681A545}"/>
              </a:ext>
            </a:extLst>
          </p:cNvPr>
          <p:cNvSpPr txBox="1"/>
          <p:nvPr/>
        </p:nvSpPr>
        <p:spPr>
          <a:xfrm>
            <a:off x="5967928" y="2211422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A872B79-53BE-E84B-9328-3495C4DE7FA0}"/>
              </a:ext>
            </a:extLst>
          </p:cNvPr>
          <p:cNvSpPr txBox="1"/>
          <p:nvPr/>
        </p:nvSpPr>
        <p:spPr>
          <a:xfrm>
            <a:off x="6699448" y="2211422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5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65749FB-1FD6-A447-9A2B-DF26B75EADD4}"/>
              </a:ext>
            </a:extLst>
          </p:cNvPr>
          <p:cNvSpPr txBox="1"/>
          <p:nvPr/>
        </p:nvSpPr>
        <p:spPr>
          <a:xfrm>
            <a:off x="7448212" y="2211422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2FAA705-B83F-BC47-89CB-8FDBE0B2FE84}"/>
              </a:ext>
            </a:extLst>
          </p:cNvPr>
          <p:cNvSpPr txBox="1"/>
          <p:nvPr/>
        </p:nvSpPr>
        <p:spPr>
          <a:xfrm>
            <a:off x="5967928" y="3543741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81A15FC-D7AB-334A-870C-721CE6B894EA}"/>
              </a:ext>
            </a:extLst>
          </p:cNvPr>
          <p:cNvSpPr txBox="1"/>
          <p:nvPr/>
        </p:nvSpPr>
        <p:spPr>
          <a:xfrm>
            <a:off x="6699448" y="3543741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7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07C7D66-21AE-7E41-AE7F-8D4341A81622}"/>
              </a:ext>
            </a:extLst>
          </p:cNvPr>
          <p:cNvSpPr txBox="1"/>
          <p:nvPr/>
        </p:nvSpPr>
        <p:spPr>
          <a:xfrm>
            <a:off x="7448212" y="3543741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12E34C9-39E7-824D-AEB3-E43334FA6632}"/>
              </a:ext>
            </a:extLst>
          </p:cNvPr>
          <p:cNvSpPr txBox="1"/>
          <p:nvPr/>
        </p:nvSpPr>
        <p:spPr>
          <a:xfrm>
            <a:off x="5967928" y="4262308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8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233AF54-3382-8247-BF26-7B2C02DA5C96}"/>
              </a:ext>
            </a:extLst>
          </p:cNvPr>
          <p:cNvSpPr txBox="1"/>
          <p:nvPr/>
        </p:nvSpPr>
        <p:spPr>
          <a:xfrm>
            <a:off x="6699448" y="4262308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5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2C167F7-C4CC-F941-B33A-C67D45ACA146}"/>
              </a:ext>
            </a:extLst>
          </p:cNvPr>
          <p:cNvSpPr txBox="1"/>
          <p:nvPr/>
        </p:nvSpPr>
        <p:spPr>
          <a:xfrm>
            <a:off x="7448212" y="4262308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8421085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F27A3E9-5620-A848-B9B2-2841EF8076E2}"/>
              </a:ext>
            </a:extLst>
          </p:cNvPr>
          <p:cNvSpPr txBox="1">
            <a:spLocks/>
          </p:cNvSpPr>
          <p:nvPr/>
        </p:nvSpPr>
        <p:spPr>
          <a:xfrm>
            <a:off x="8890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But what about the edges?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A5B157C-D16E-B447-A5CF-78BFA62A3268}"/>
              </a:ext>
            </a:extLst>
          </p:cNvPr>
          <p:cNvGrpSpPr/>
          <p:nvPr/>
        </p:nvGrpSpPr>
        <p:grpSpPr>
          <a:xfrm>
            <a:off x="723179" y="1925677"/>
            <a:ext cx="4389120" cy="3657600"/>
            <a:chOff x="2306320" y="1639074"/>
            <a:chExt cx="4389120" cy="36576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C366A23-F34D-5449-87A8-D9D16E983459}"/>
                </a:ext>
              </a:extLst>
            </p:cNvPr>
            <p:cNvSpPr/>
            <p:nvPr/>
          </p:nvSpPr>
          <p:spPr>
            <a:xfrm>
              <a:off x="23063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44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E8DD0F6-4D06-B84E-9783-95AC535242A6}"/>
                </a:ext>
              </a:extLst>
            </p:cNvPr>
            <p:cNvSpPr/>
            <p:nvPr/>
          </p:nvSpPr>
          <p:spPr>
            <a:xfrm>
              <a:off x="303784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237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4743454-9072-004E-BBF0-5CF34EAB575D}"/>
                </a:ext>
              </a:extLst>
            </p:cNvPr>
            <p:cNvSpPr/>
            <p:nvPr/>
          </p:nvSpPr>
          <p:spPr>
            <a:xfrm>
              <a:off x="376936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68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E700711-6AB9-9347-8E94-6D5FC977B22A}"/>
                </a:ext>
              </a:extLst>
            </p:cNvPr>
            <p:cNvSpPr/>
            <p:nvPr/>
          </p:nvSpPr>
          <p:spPr>
            <a:xfrm>
              <a:off x="23063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251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B804AF7-39D7-404C-82A1-8A73444BD6E5}"/>
                </a:ext>
              </a:extLst>
            </p:cNvPr>
            <p:cNvSpPr/>
            <p:nvPr/>
          </p:nvSpPr>
          <p:spPr>
            <a:xfrm>
              <a:off x="303784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150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7D9506F-30CE-5A4F-9ADF-037675D71B1A}"/>
                </a:ext>
              </a:extLst>
            </p:cNvPr>
            <p:cNvSpPr/>
            <p:nvPr/>
          </p:nvSpPr>
          <p:spPr>
            <a:xfrm>
              <a:off x="376936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238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6CA03E5-BB81-FA4B-A42C-54E61A95B247}"/>
                </a:ext>
              </a:extLst>
            </p:cNvPr>
            <p:cNvSpPr/>
            <p:nvPr/>
          </p:nvSpPr>
          <p:spPr>
            <a:xfrm>
              <a:off x="23063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111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3C642E1-0C06-7A48-AEFB-97653F2CA0A3}"/>
                </a:ext>
              </a:extLst>
            </p:cNvPr>
            <p:cNvSpPr/>
            <p:nvPr/>
          </p:nvSpPr>
          <p:spPr>
            <a:xfrm>
              <a:off x="303784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198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5E9C5B9-8C76-A848-9985-49B5A114D760}"/>
                </a:ext>
              </a:extLst>
            </p:cNvPr>
            <p:cNvSpPr/>
            <p:nvPr/>
          </p:nvSpPr>
          <p:spPr>
            <a:xfrm>
              <a:off x="376936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73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CFBC017-65F7-354D-B566-EB90FA00505D}"/>
                </a:ext>
              </a:extLst>
            </p:cNvPr>
            <p:cNvSpPr/>
            <p:nvPr/>
          </p:nvSpPr>
          <p:spPr>
            <a:xfrm>
              <a:off x="23063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198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E67A3D7-0516-0144-BB49-0C55AABB7369}"/>
                </a:ext>
              </a:extLst>
            </p:cNvPr>
            <p:cNvSpPr/>
            <p:nvPr/>
          </p:nvSpPr>
          <p:spPr>
            <a:xfrm>
              <a:off x="303784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73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AD0AD02-697C-394D-8468-A9CB494D75E1}"/>
                </a:ext>
              </a:extLst>
            </p:cNvPr>
            <p:cNvSpPr/>
            <p:nvPr/>
          </p:nvSpPr>
          <p:spPr>
            <a:xfrm>
              <a:off x="376936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147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E992383-3560-8346-AA07-CD53916C6645}"/>
                </a:ext>
              </a:extLst>
            </p:cNvPr>
            <p:cNvSpPr/>
            <p:nvPr/>
          </p:nvSpPr>
          <p:spPr>
            <a:xfrm>
              <a:off x="23063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95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F56B315-B6A9-E74D-A28D-5B27C99FF276}"/>
                </a:ext>
              </a:extLst>
            </p:cNvPr>
            <p:cNvSpPr/>
            <p:nvPr/>
          </p:nvSpPr>
          <p:spPr>
            <a:xfrm>
              <a:off x="303784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251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D8FC91C-D371-004B-9245-68F5F7AB640C}"/>
                </a:ext>
              </a:extLst>
            </p:cNvPr>
            <p:cNvSpPr/>
            <p:nvPr/>
          </p:nvSpPr>
          <p:spPr>
            <a:xfrm>
              <a:off x="376936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84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827B52E-EF30-FB47-B97B-260D3DE7CEF9}"/>
                </a:ext>
              </a:extLst>
            </p:cNvPr>
            <p:cNvSpPr/>
            <p:nvPr/>
          </p:nvSpPr>
          <p:spPr>
            <a:xfrm>
              <a:off x="450088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69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53DDFF4-5890-DF4B-9A85-980AA228926C}"/>
                </a:ext>
              </a:extLst>
            </p:cNvPr>
            <p:cNvSpPr/>
            <p:nvPr/>
          </p:nvSpPr>
          <p:spPr>
            <a:xfrm>
              <a:off x="450088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217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3CE086D-C722-134F-A8F7-D611FA2331FF}"/>
                </a:ext>
              </a:extLst>
            </p:cNvPr>
            <p:cNvSpPr/>
            <p:nvPr/>
          </p:nvSpPr>
          <p:spPr>
            <a:xfrm>
              <a:off x="450088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147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1419DB1-1397-674C-AC60-F51EAC52CE75}"/>
                </a:ext>
              </a:extLst>
            </p:cNvPr>
            <p:cNvSpPr/>
            <p:nvPr/>
          </p:nvSpPr>
          <p:spPr>
            <a:xfrm>
              <a:off x="450088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127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DF159ED-D0E9-D140-B7B8-1E29E1915F81}"/>
                </a:ext>
              </a:extLst>
            </p:cNvPr>
            <p:cNvSpPr/>
            <p:nvPr/>
          </p:nvSpPr>
          <p:spPr>
            <a:xfrm>
              <a:off x="450088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121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A07A852-3DD2-9246-90E9-035652AF5ACA}"/>
                </a:ext>
              </a:extLst>
            </p:cNvPr>
            <p:cNvSpPr/>
            <p:nvPr/>
          </p:nvSpPr>
          <p:spPr>
            <a:xfrm>
              <a:off x="523240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185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5E260CA-8685-E548-9538-2D887D990BB4}"/>
                </a:ext>
              </a:extLst>
            </p:cNvPr>
            <p:cNvSpPr/>
            <p:nvPr/>
          </p:nvSpPr>
          <p:spPr>
            <a:xfrm>
              <a:off x="523240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202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B2F6A0C-4182-7448-B016-6CC1EA3ACBF0}"/>
                </a:ext>
              </a:extLst>
            </p:cNvPr>
            <p:cNvSpPr/>
            <p:nvPr/>
          </p:nvSpPr>
          <p:spPr>
            <a:xfrm>
              <a:off x="523240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167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3A06EAA-F400-6D47-98FB-0BEC743E3643}"/>
                </a:ext>
              </a:extLst>
            </p:cNvPr>
            <p:cNvSpPr/>
            <p:nvPr/>
          </p:nvSpPr>
          <p:spPr>
            <a:xfrm>
              <a:off x="523240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241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46278FE-A33C-344D-9476-923D5BCD4EB5}"/>
                </a:ext>
              </a:extLst>
            </p:cNvPr>
            <p:cNvSpPr/>
            <p:nvPr/>
          </p:nvSpPr>
          <p:spPr>
            <a:xfrm>
              <a:off x="523240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148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AA4DE90-CDDB-C84B-A018-6905AEF56374}"/>
                </a:ext>
              </a:extLst>
            </p:cNvPr>
            <p:cNvSpPr/>
            <p:nvPr/>
          </p:nvSpPr>
          <p:spPr>
            <a:xfrm>
              <a:off x="59639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153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E80424B-F7FF-A04B-A1A9-7C264CB954A8}"/>
                </a:ext>
              </a:extLst>
            </p:cNvPr>
            <p:cNvSpPr/>
            <p:nvPr/>
          </p:nvSpPr>
          <p:spPr>
            <a:xfrm>
              <a:off x="59639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232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48F966E-292F-244A-8789-96DEB67CAFEC}"/>
                </a:ext>
              </a:extLst>
            </p:cNvPr>
            <p:cNvSpPr/>
            <p:nvPr/>
          </p:nvSpPr>
          <p:spPr>
            <a:xfrm>
              <a:off x="59639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112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D473137-8BA1-6A42-B75D-FE5D7B7EA2AA}"/>
                </a:ext>
              </a:extLst>
            </p:cNvPr>
            <p:cNvSpPr/>
            <p:nvPr/>
          </p:nvSpPr>
          <p:spPr>
            <a:xfrm>
              <a:off x="59639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136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C282BFA-7DA4-6D46-A10A-9A9F291318DB}"/>
                </a:ext>
              </a:extLst>
            </p:cNvPr>
            <p:cNvSpPr/>
            <p:nvPr/>
          </p:nvSpPr>
          <p:spPr>
            <a:xfrm>
              <a:off x="59639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68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1729C7D-C5B2-9047-83E6-0A91AF914840}"/>
              </a:ext>
            </a:extLst>
          </p:cNvPr>
          <p:cNvGrpSpPr/>
          <p:nvPr/>
        </p:nvGrpSpPr>
        <p:grpSpPr>
          <a:xfrm>
            <a:off x="7015480" y="1925677"/>
            <a:ext cx="4389120" cy="3657600"/>
            <a:chOff x="2306320" y="1639074"/>
            <a:chExt cx="4389120" cy="3657600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478F6D5-E361-2649-AB1C-30E98C92ED9B}"/>
                </a:ext>
              </a:extLst>
            </p:cNvPr>
            <p:cNvSpPr/>
            <p:nvPr/>
          </p:nvSpPr>
          <p:spPr>
            <a:xfrm>
              <a:off x="23063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rgbClr val="FF0000"/>
                  </a:solidFill>
                </a:rPr>
                <a:t>?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0680AFE6-315C-4F41-8F3D-1E0974ADEEC9}"/>
                </a:ext>
              </a:extLst>
            </p:cNvPr>
            <p:cNvSpPr/>
            <p:nvPr/>
          </p:nvSpPr>
          <p:spPr>
            <a:xfrm>
              <a:off x="303784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rgbClr val="FF0000"/>
                  </a:solidFill>
                </a:rPr>
                <a:t>?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8CD11E49-6033-6C42-9AFA-5DF59EA7EAF8}"/>
                </a:ext>
              </a:extLst>
            </p:cNvPr>
            <p:cNvSpPr/>
            <p:nvPr/>
          </p:nvSpPr>
          <p:spPr>
            <a:xfrm>
              <a:off x="376936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rgbClr val="FF0000"/>
                  </a:solidFill>
                </a:rPr>
                <a:t>?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2F927B4-AC9B-1941-AF94-D1271CC83AC8}"/>
                </a:ext>
              </a:extLst>
            </p:cNvPr>
            <p:cNvSpPr/>
            <p:nvPr/>
          </p:nvSpPr>
          <p:spPr>
            <a:xfrm>
              <a:off x="23063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rgbClr val="FF0000"/>
                  </a:solidFill>
                </a:rPr>
                <a:t>?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8C0EB443-A86F-E149-B125-3274159DF962}"/>
                </a:ext>
              </a:extLst>
            </p:cNvPr>
            <p:cNvSpPr/>
            <p:nvPr/>
          </p:nvSpPr>
          <p:spPr>
            <a:xfrm>
              <a:off x="303784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251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1C1CC512-C711-8147-9B78-DD0F350BD106}"/>
                </a:ext>
              </a:extLst>
            </p:cNvPr>
            <p:cNvSpPr/>
            <p:nvPr/>
          </p:nvSpPr>
          <p:spPr>
            <a:xfrm>
              <a:off x="376936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238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6C770E83-CEC4-054B-A41C-B559689C85CA}"/>
                </a:ext>
              </a:extLst>
            </p:cNvPr>
            <p:cNvSpPr/>
            <p:nvPr/>
          </p:nvSpPr>
          <p:spPr>
            <a:xfrm>
              <a:off x="23063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rgbClr val="FF0000"/>
                  </a:solidFill>
                </a:rPr>
                <a:t>?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456471C2-654A-D243-A78E-68E906D6665E}"/>
                </a:ext>
              </a:extLst>
            </p:cNvPr>
            <p:cNvSpPr/>
            <p:nvPr/>
          </p:nvSpPr>
          <p:spPr>
            <a:xfrm>
              <a:off x="303784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251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0319242E-53AB-8348-8715-B8C0B550BA96}"/>
                </a:ext>
              </a:extLst>
            </p:cNvPr>
            <p:cNvSpPr/>
            <p:nvPr/>
          </p:nvSpPr>
          <p:spPr>
            <a:xfrm>
              <a:off x="376936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238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AA293598-C7A7-AE40-AB2B-C8293EAB2189}"/>
                </a:ext>
              </a:extLst>
            </p:cNvPr>
            <p:cNvSpPr/>
            <p:nvPr/>
          </p:nvSpPr>
          <p:spPr>
            <a:xfrm>
              <a:off x="23063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rgbClr val="FF0000"/>
                  </a:solidFill>
                </a:rPr>
                <a:t>?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DBF69985-CEFB-BB43-A485-FF004E5156F2}"/>
                </a:ext>
              </a:extLst>
            </p:cNvPr>
            <p:cNvSpPr/>
            <p:nvPr/>
          </p:nvSpPr>
          <p:spPr>
            <a:xfrm>
              <a:off x="303784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251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1569482C-1BA3-EF43-917F-29CA8404AC22}"/>
                </a:ext>
              </a:extLst>
            </p:cNvPr>
            <p:cNvSpPr/>
            <p:nvPr/>
          </p:nvSpPr>
          <p:spPr>
            <a:xfrm>
              <a:off x="376936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251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BC1EC424-1811-C341-A319-989D506E349F}"/>
                </a:ext>
              </a:extLst>
            </p:cNvPr>
            <p:cNvSpPr/>
            <p:nvPr/>
          </p:nvSpPr>
          <p:spPr>
            <a:xfrm>
              <a:off x="23063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rgbClr val="FF0000"/>
                  </a:solidFill>
                </a:rPr>
                <a:t>?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3729F43C-ACAE-6B4D-A466-923A9540DDCA}"/>
                </a:ext>
              </a:extLst>
            </p:cNvPr>
            <p:cNvSpPr/>
            <p:nvPr/>
          </p:nvSpPr>
          <p:spPr>
            <a:xfrm>
              <a:off x="303784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rgbClr val="FF0000"/>
                  </a:solidFill>
                </a:rPr>
                <a:t>?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BCD1CB1D-8A28-1C4A-9452-13F9FDD839A2}"/>
                </a:ext>
              </a:extLst>
            </p:cNvPr>
            <p:cNvSpPr/>
            <p:nvPr/>
          </p:nvSpPr>
          <p:spPr>
            <a:xfrm>
              <a:off x="376936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rgbClr val="FF0000"/>
                  </a:solidFill>
                </a:rPr>
                <a:t>?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A2CCFE6E-CDD6-D441-BA65-5FD1128FD7C5}"/>
                </a:ext>
              </a:extLst>
            </p:cNvPr>
            <p:cNvSpPr/>
            <p:nvPr/>
          </p:nvSpPr>
          <p:spPr>
            <a:xfrm>
              <a:off x="450088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rgbClr val="FF0000"/>
                  </a:solidFill>
                </a:rPr>
                <a:t>?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67905870-C7CA-2B48-AC94-F05795774577}"/>
                </a:ext>
              </a:extLst>
            </p:cNvPr>
            <p:cNvSpPr/>
            <p:nvPr/>
          </p:nvSpPr>
          <p:spPr>
            <a:xfrm>
              <a:off x="450088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238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8778178C-CEFA-C649-84B2-7922FC0B3134}"/>
                </a:ext>
              </a:extLst>
            </p:cNvPr>
            <p:cNvSpPr/>
            <p:nvPr/>
          </p:nvSpPr>
          <p:spPr>
            <a:xfrm>
              <a:off x="450088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241</a:t>
              </a: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6913F4CC-875B-F948-9ACD-D6C467312CD8}"/>
                </a:ext>
              </a:extLst>
            </p:cNvPr>
            <p:cNvSpPr/>
            <p:nvPr/>
          </p:nvSpPr>
          <p:spPr>
            <a:xfrm>
              <a:off x="450088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241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FFF85411-EC29-BE40-8A07-31824423D377}"/>
                </a:ext>
              </a:extLst>
            </p:cNvPr>
            <p:cNvSpPr/>
            <p:nvPr/>
          </p:nvSpPr>
          <p:spPr>
            <a:xfrm>
              <a:off x="450088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rgbClr val="FF0000"/>
                  </a:solidFill>
                </a:rPr>
                <a:t>?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84FE6C0F-8F25-4C4D-8D8A-791A5F1DA2B3}"/>
                </a:ext>
              </a:extLst>
            </p:cNvPr>
            <p:cNvSpPr/>
            <p:nvPr/>
          </p:nvSpPr>
          <p:spPr>
            <a:xfrm>
              <a:off x="523240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rgbClr val="FF0000"/>
                  </a:solidFill>
                </a:rPr>
                <a:t>?</a:t>
              </a: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7C68D3F3-0F65-6F41-8D12-FBE095490B1E}"/>
                </a:ext>
              </a:extLst>
            </p:cNvPr>
            <p:cNvSpPr/>
            <p:nvPr/>
          </p:nvSpPr>
          <p:spPr>
            <a:xfrm>
              <a:off x="523240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232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83BA1F74-7149-9A4F-9778-40688652E8AE}"/>
                </a:ext>
              </a:extLst>
            </p:cNvPr>
            <p:cNvSpPr/>
            <p:nvPr/>
          </p:nvSpPr>
          <p:spPr>
            <a:xfrm>
              <a:off x="523240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241</a:t>
              </a: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518C0193-B7FB-064E-A132-17635395008E}"/>
                </a:ext>
              </a:extLst>
            </p:cNvPr>
            <p:cNvSpPr/>
            <p:nvPr/>
          </p:nvSpPr>
          <p:spPr>
            <a:xfrm>
              <a:off x="523240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241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72632C88-9707-294B-8844-588D153DB3B3}"/>
                </a:ext>
              </a:extLst>
            </p:cNvPr>
            <p:cNvSpPr/>
            <p:nvPr/>
          </p:nvSpPr>
          <p:spPr>
            <a:xfrm>
              <a:off x="523240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rgbClr val="FF0000"/>
                  </a:solidFill>
                </a:rPr>
                <a:t>?</a:t>
              </a: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B7787077-1EB6-E941-BE50-1D0E2702E0E9}"/>
                </a:ext>
              </a:extLst>
            </p:cNvPr>
            <p:cNvSpPr/>
            <p:nvPr/>
          </p:nvSpPr>
          <p:spPr>
            <a:xfrm>
              <a:off x="59639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rgbClr val="FF0000"/>
                  </a:solidFill>
                </a:rPr>
                <a:t>?</a:t>
              </a: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E8FA2812-BA60-8049-99EA-F936D4C9B96C}"/>
                </a:ext>
              </a:extLst>
            </p:cNvPr>
            <p:cNvSpPr/>
            <p:nvPr/>
          </p:nvSpPr>
          <p:spPr>
            <a:xfrm>
              <a:off x="59639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rgbClr val="FF0000"/>
                  </a:solidFill>
                </a:rPr>
                <a:t>?</a:t>
              </a: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34C3413E-0900-2047-AD57-73D570B5D765}"/>
                </a:ext>
              </a:extLst>
            </p:cNvPr>
            <p:cNvSpPr/>
            <p:nvPr/>
          </p:nvSpPr>
          <p:spPr>
            <a:xfrm>
              <a:off x="59639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rgbClr val="FF0000"/>
                  </a:solidFill>
                </a:rPr>
                <a:t>?</a:t>
              </a: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85ED5C02-D2A2-1645-A593-2E87F029BA2E}"/>
                </a:ext>
              </a:extLst>
            </p:cNvPr>
            <p:cNvSpPr/>
            <p:nvPr/>
          </p:nvSpPr>
          <p:spPr>
            <a:xfrm>
              <a:off x="59639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rgbClr val="FF0000"/>
                  </a:solidFill>
                </a:rPr>
                <a:t>?</a:t>
              </a: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42E7FDC0-E0D1-3440-B3C4-9ABEFA642B4F}"/>
                </a:ext>
              </a:extLst>
            </p:cNvPr>
            <p:cNvSpPr/>
            <p:nvPr/>
          </p:nvSpPr>
          <p:spPr>
            <a:xfrm>
              <a:off x="59639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rgbClr val="FF0000"/>
                  </a:solidFill>
                </a:rPr>
                <a:t>?</a:t>
              </a: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15017B21-1892-B044-9B87-5563F8A6A42E}"/>
              </a:ext>
            </a:extLst>
          </p:cNvPr>
          <p:cNvGrpSpPr/>
          <p:nvPr/>
        </p:nvGrpSpPr>
        <p:grpSpPr>
          <a:xfrm>
            <a:off x="723333" y="1194157"/>
            <a:ext cx="7755342" cy="2194560"/>
            <a:chOff x="1473809" y="1925677"/>
            <a:chExt cx="7755342" cy="2194560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92FFFB47-CA09-3E45-9A21-0C5A27BD8488}"/>
                </a:ext>
              </a:extLst>
            </p:cNvPr>
            <p:cNvSpPr/>
            <p:nvPr/>
          </p:nvSpPr>
          <p:spPr>
            <a:xfrm>
              <a:off x="8497631" y="265719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398B0B54-8052-A846-8671-87B055B3B85B}"/>
                </a:ext>
              </a:extLst>
            </p:cNvPr>
            <p:cNvSpPr/>
            <p:nvPr/>
          </p:nvSpPr>
          <p:spPr>
            <a:xfrm>
              <a:off x="1473809" y="1925677"/>
              <a:ext cx="2193007" cy="219456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FA8F2612-FD79-3F43-A4F5-440604BF3A75}"/>
                </a:ext>
              </a:extLst>
            </p:cNvPr>
            <p:cNvCxnSpPr/>
            <p:nvPr/>
          </p:nvCxnSpPr>
          <p:spPr>
            <a:xfrm>
              <a:off x="3666816" y="1925677"/>
              <a:ext cx="4830815" cy="73152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5160A772-AC75-E144-83DF-4D1BFABF6C9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66816" y="3388717"/>
              <a:ext cx="4830815" cy="73152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079143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F27A3E9-5620-A848-B9B2-2841EF8076E2}"/>
              </a:ext>
            </a:extLst>
          </p:cNvPr>
          <p:cNvSpPr txBox="1">
            <a:spLocks/>
          </p:cNvSpPr>
          <p:nvPr/>
        </p:nvSpPr>
        <p:spPr>
          <a:xfrm>
            <a:off x="8890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Array padding enables edge-to-edge filters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A5B157C-D16E-B447-A5CF-78BFA62A3268}"/>
              </a:ext>
            </a:extLst>
          </p:cNvPr>
          <p:cNvGrpSpPr/>
          <p:nvPr/>
        </p:nvGrpSpPr>
        <p:grpSpPr>
          <a:xfrm>
            <a:off x="1132616" y="1912029"/>
            <a:ext cx="4389120" cy="3657600"/>
            <a:chOff x="2306320" y="1639074"/>
            <a:chExt cx="4389120" cy="36576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C366A23-F34D-5449-87A8-D9D16E983459}"/>
                </a:ext>
              </a:extLst>
            </p:cNvPr>
            <p:cNvSpPr/>
            <p:nvPr/>
          </p:nvSpPr>
          <p:spPr>
            <a:xfrm>
              <a:off x="23063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44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E8DD0F6-4D06-B84E-9783-95AC535242A6}"/>
                </a:ext>
              </a:extLst>
            </p:cNvPr>
            <p:cNvSpPr/>
            <p:nvPr/>
          </p:nvSpPr>
          <p:spPr>
            <a:xfrm>
              <a:off x="303784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237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4743454-9072-004E-BBF0-5CF34EAB575D}"/>
                </a:ext>
              </a:extLst>
            </p:cNvPr>
            <p:cNvSpPr/>
            <p:nvPr/>
          </p:nvSpPr>
          <p:spPr>
            <a:xfrm>
              <a:off x="376936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68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E700711-6AB9-9347-8E94-6D5FC977B22A}"/>
                </a:ext>
              </a:extLst>
            </p:cNvPr>
            <p:cNvSpPr/>
            <p:nvPr/>
          </p:nvSpPr>
          <p:spPr>
            <a:xfrm>
              <a:off x="23063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251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B804AF7-39D7-404C-82A1-8A73444BD6E5}"/>
                </a:ext>
              </a:extLst>
            </p:cNvPr>
            <p:cNvSpPr/>
            <p:nvPr/>
          </p:nvSpPr>
          <p:spPr>
            <a:xfrm>
              <a:off x="303784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150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7D9506F-30CE-5A4F-9ADF-037675D71B1A}"/>
                </a:ext>
              </a:extLst>
            </p:cNvPr>
            <p:cNvSpPr/>
            <p:nvPr/>
          </p:nvSpPr>
          <p:spPr>
            <a:xfrm>
              <a:off x="376936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238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6CA03E5-BB81-FA4B-A42C-54E61A95B247}"/>
                </a:ext>
              </a:extLst>
            </p:cNvPr>
            <p:cNvSpPr/>
            <p:nvPr/>
          </p:nvSpPr>
          <p:spPr>
            <a:xfrm>
              <a:off x="23063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111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3C642E1-0C06-7A48-AEFB-97653F2CA0A3}"/>
                </a:ext>
              </a:extLst>
            </p:cNvPr>
            <p:cNvSpPr/>
            <p:nvPr/>
          </p:nvSpPr>
          <p:spPr>
            <a:xfrm>
              <a:off x="303784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198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5E9C5B9-8C76-A848-9985-49B5A114D760}"/>
                </a:ext>
              </a:extLst>
            </p:cNvPr>
            <p:cNvSpPr/>
            <p:nvPr/>
          </p:nvSpPr>
          <p:spPr>
            <a:xfrm>
              <a:off x="376936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73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CFBC017-65F7-354D-B566-EB90FA00505D}"/>
                </a:ext>
              </a:extLst>
            </p:cNvPr>
            <p:cNvSpPr/>
            <p:nvPr/>
          </p:nvSpPr>
          <p:spPr>
            <a:xfrm>
              <a:off x="23063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198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E67A3D7-0516-0144-BB49-0C55AABB7369}"/>
                </a:ext>
              </a:extLst>
            </p:cNvPr>
            <p:cNvSpPr/>
            <p:nvPr/>
          </p:nvSpPr>
          <p:spPr>
            <a:xfrm>
              <a:off x="303784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73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AD0AD02-697C-394D-8468-A9CB494D75E1}"/>
                </a:ext>
              </a:extLst>
            </p:cNvPr>
            <p:cNvSpPr/>
            <p:nvPr/>
          </p:nvSpPr>
          <p:spPr>
            <a:xfrm>
              <a:off x="376936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147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E992383-3560-8346-AA07-CD53916C6645}"/>
                </a:ext>
              </a:extLst>
            </p:cNvPr>
            <p:cNvSpPr/>
            <p:nvPr/>
          </p:nvSpPr>
          <p:spPr>
            <a:xfrm>
              <a:off x="23063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95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F56B315-B6A9-E74D-A28D-5B27C99FF276}"/>
                </a:ext>
              </a:extLst>
            </p:cNvPr>
            <p:cNvSpPr/>
            <p:nvPr/>
          </p:nvSpPr>
          <p:spPr>
            <a:xfrm>
              <a:off x="303784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251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D8FC91C-D371-004B-9245-68F5F7AB640C}"/>
                </a:ext>
              </a:extLst>
            </p:cNvPr>
            <p:cNvSpPr/>
            <p:nvPr/>
          </p:nvSpPr>
          <p:spPr>
            <a:xfrm>
              <a:off x="376936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84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827B52E-EF30-FB47-B97B-260D3DE7CEF9}"/>
                </a:ext>
              </a:extLst>
            </p:cNvPr>
            <p:cNvSpPr/>
            <p:nvPr/>
          </p:nvSpPr>
          <p:spPr>
            <a:xfrm>
              <a:off x="450088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69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53DDFF4-5890-DF4B-9A85-980AA228926C}"/>
                </a:ext>
              </a:extLst>
            </p:cNvPr>
            <p:cNvSpPr/>
            <p:nvPr/>
          </p:nvSpPr>
          <p:spPr>
            <a:xfrm>
              <a:off x="450088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217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3CE086D-C722-134F-A8F7-D611FA2331FF}"/>
                </a:ext>
              </a:extLst>
            </p:cNvPr>
            <p:cNvSpPr/>
            <p:nvPr/>
          </p:nvSpPr>
          <p:spPr>
            <a:xfrm>
              <a:off x="450088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147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1419DB1-1397-674C-AC60-F51EAC52CE75}"/>
                </a:ext>
              </a:extLst>
            </p:cNvPr>
            <p:cNvSpPr/>
            <p:nvPr/>
          </p:nvSpPr>
          <p:spPr>
            <a:xfrm>
              <a:off x="450088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127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DF159ED-D0E9-D140-B7B8-1E29E1915F81}"/>
                </a:ext>
              </a:extLst>
            </p:cNvPr>
            <p:cNvSpPr/>
            <p:nvPr/>
          </p:nvSpPr>
          <p:spPr>
            <a:xfrm>
              <a:off x="450088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121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A07A852-3DD2-9246-90E9-035652AF5ACA}"/>
                </a:ext>
              </a:extLst>
            </p:cNvPr>
            <p:cNvSpPr/>
            <p:nvPr/>
          </p:nvSpPr>
          <p:spPr>
            <a:xfrm>
              <a:off x="523240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185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5E260CA-8685-E548-9538-2D887D990BB4}"/>
                </a:ext>
              </a:extLst>
            </p:cNvPr>
            <p:cNvSpPr/>
            <p:nvPr/>
          </p:nvSpPr>
          <p:spPr>
            <a:xfrm>
              <a:off x="523240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202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B2F6A0C-4182-7448-B016-6CC1EA3ACBF0}"/>
                </a:ext>
              </a:extLst>
            </p:cNvPr>
            <p:cNvSpPr/>
            <p:nvPr/>
          </p:nvSpPr>
          <p:spPr>
            <a:xfrm>
              <a:off x="523240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167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3A06EAA-F400-6D47-98FB-0BEC743E3643}"/>
                </a:ext>
              </a:extLst>
            </p:cNvPr>
            <p:cNvSpPr/>
            <p:nvPr/>
          </p:nvSpPr>
          <p:spPr>
            <a:xfrm>
              <a:off x="523240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241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46278FE-A33C-344D-9476-923D5BCD4EB5}"/>
                </a:ext>
              </a:extLst>
            </p:cNvPr>
            <p:cNvSpPr/>
            <p:nvPr/>
          </p:nvSpPr>
          <p:spPr>
            <a:xfrm>
              <a:off x="523240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148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AA4DE90-CDDB-C84B-A018-6905AEF56374}"/>
                </a:ext>
              </a:extLst>
            </p:cNvPr>
            <p:cNvSpPr/>
            <p:nvPr/>
          </p:nvSpPr>
          <p:spPr>
            <a:xfrm>
              <a:off x="59639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153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E80424B-F7FF-A04B-A1A9-7C264CB954A8}"/>
                </a:ext>
              </a:extLst>
            </p:cNvPr>
            <p:cNvSpPr/>
            <p:nvPr/>
          </p:nvSpPr>
          <p:spPr>
            <a:xfrm>
              <a:off x="59639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232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48F966E-292F-244A-8789-96DEB67CAFEC}"/>
                </a:ext>
              </a:extLst>
            </p:cNvPr>
            <p:cNvSpPr/>
            <p:nvPr/>
          </p:nvSpPr>
          <p:spPr>
            <a:xfrm>
              <a:off x="59639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112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D473137-8BA1-6A42-B75D-FE5D7B7EA2AA}"/>
                </a:ext>
              </a:extLst>
            </p:cNvPr>
            <p:cNvSpPr/>
            <p:nvPr/>
          </p:nvSpPr>
          <p:spPr>
            <a:xfrm>
              <a:off x="59639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136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C282BFA-7DA4-6D46-A10A-9A9F291318DB}"/>
                </a:ext>
              </a:extLst>
            </p:cNvPr>
            <p:cNvSpPr/>
            <p:nvPr/>
          </p:nvSpPr>
          <p:spPr>
            <a:xfrm>
              <a:off x="59639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68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1729C7D-C5B2-9047-83E6-0A91AF914840}"/>
              </a:ext>
            </a:extLst>
          </p:cNvPr>
          <p:cNvGrpSpPr/>
          <p:nvPr/>
        </p:nvGrpSpPr>
        <p:grpSpPr>
          <a:xfrm>
            <a:off x="7424917" y="1912029"/>
            <a:ext cx="4389120" cy="3657600"/>
            <a:chOff x="2306320" y="1639074"/>
            <a:chExt cx="4389120" cy="3657600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478F6D5-E361-2649-AB1C-30E98C92ED9B}"/>
                </a:ext>
              </a:extLst>
            </p:cNvPr>
            <p:cNvSpPr/>
            <p:nvPr/>
          </p:nvSpPr>
          <p:spPr>
            <a:xfrm>
              <a:off x="23063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0680AFE6-315C-4F41-8F3D-1E0974ADEEC9}"/>
                </a:ext>
              </a:extLst>
            </p:cNvPr>
            <p:cNvSpPr/>
            <p:nvPr/>
          </p:nvSpPr>
          <p:spPr>
            <a:xfrm>
              <a:off x="303784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8CD11E49-6033-6C42-9AFA-5DF59EA7EAF8}"/>
                </a:ext>
              </a:extLst>
            </p:cNvPr>
            <p:cNvSpPr/>
            <p:nvPr/>
          </p:nvSpPr>
          <p:spPr>
            <a:xfrm>
              <a:off x="376936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2F927B4-AC9B-1941-AF94-D1271CC83AC8}"/>
                </a:ext>
              </a:extLst>
            </p:cNvPr>
            <p:cNvSpPr/>
            <p:nvPr/>
          </p:nvSpPr>
          <p:spPr>
            <a:xfrm>
              <a:off x="23063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8C0EB443-A86F-E149-B125-3274159DF962}"/>
                </a:ext>
              </a:extLst>
            </p:cNvPr>
            <p:cNvSpPr/>
            <p:nvPr/>
          </p:nvSpPr>
          <p:spPr>
            <a:xfrm>
              <a:off x="303784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251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1C1CC512-C711-8147-9B78-DD0F350BD106}"/>
                </a:ext>
              </a:extLst>
            </p:cNvPr>
            <p:cNvSpPr/>
            <p:nvPr/>
          </p:nvSpPr>
          <p:spPr>
            <a:xfrm>
              <a:off x="376936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238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6C770E83-CEC4-054B-A41C-B559689C85CA}"/>
                </a:ext>
              </a:extLst>
            </p:cNvPr>
            <p:cNvSpPr/>
            <p:nvPr/>
          </p:nvSpPr>
          <p:spPr>
            <a:xfrm>
              <a:off x="23063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456471C2-654A-D243-A78E-68E906D6665E}"/>
                </a:ext>
              </a:extLst>
            </p:cNvPr>
            <p:cNvSpPr/>
            <p:nvPr/>
          </p:nvSpPr>
          <p:spPr>
            <a:xfrm>
              <a:off x="303784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251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0319242E-53AB-8348-8715-B8C0B550BA96}"/>
                </a:ext>
              </a:extLst>
            </p:cNvPr>
            <p:cNvSpPr/>
            <p:nvPr/>
          </p:nvSpPr>
          <p:spPr>
            <a:xfrm>
              <a:off x="376936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238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AA293598-C7A7-AE40-AB2B-C8293EAB2189}"/>
                </a:ext>
              </a:extLst>
            </p:cNvPr>
            <p:cNvSpPr/>
            <p:nvPr/>
          </p:nvSpPr>
          <p:spPr>
            <a:xfrm>
              <a:off x="23063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DBF69985-CEFB-BB43-A485-FF004E5156F2}"/>
                </a:ext>
              </a:extLst>
            </p:cNvPr>
            <p:cNvSpPr/>
            <p:nvPr/>
          </p:nvSpPr>
          <p:spPr>
            <a:xfrm>
              <a:off x="303784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251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1569482C-1BA3-EF43-917F-29CA8404AC22}"/>
                </a:ext>
              </a:extLst>
            </p:cNvPr>
            <p:cNvSpPr/>
            <p:nvPr/>
          </p:nvSpPr>
          <p:spPr>
            <a:xfrm>
              <a:off x="376936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251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BC1EC424-1811-C341-A319-989D506E349F}"/>
                </a:ext>
              </a:extLst>
            </p:cNvPr>
            <p:cNvSpPr/>
            <p:nvPr/>
          </p:nvSpPr>
          <p:spPr>
            <a:xfrm>
              <a:off x="23063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3729F43C-ACAE-6B4D-A466-923A9540DDCA}"/>
                </a:ext>
              </a:extLst>
            </p:cNvPr>
            <p:cNvSpPr/>
            <p:nvPr/>
          </p:nvSpPr>
          <p:spPr>
            <a:xfrm>
              <a:off x="303784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BCD1CB1D-8A28-1C4A-9452-13F9FDD839A2}"/>
                </a:ext>
              </a:extLst>
            </p:cNvPr>
            <p:cNvSpPr/>
            <p:nvPr/>
          </p:nvSpPr>
          <p:spPr>
            <a:xfrm>
              <a:off x="376936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A2CCFE6E-CDD6-D441-BA65-5FD1128FD7C5}"/>
                </a:ext>
              </a:extLst>
            </p:cNvPr>
            <p:cNvSpPr/>
            <p:nvPr/>
          </p:nvSpPr>
          <p:spPr>
            <a:xfrm>
              <a:off x="450088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67905870-C7CA-2B48-AC94-F05795774577}"/>
                </a:ext>
              </a:extLst>
            </p:cNvPr>
            <p:cNvSpPr/>
            <p:nvPr/>
          </p:nvSpPr>
          <p:spPr>
            <a:xfrm>
              <a:off x="450088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238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8778178C-CEFA-C649-84B2-7922FC0B3134}"/>
                </a:ext>
              </a:extLst>
            </p:cNvPr>
            <p:cNvSpPr/>
            <p:nvPr/>
          </p:nvSpPr>
          <p:spPr>
            <a:xfrm>
              <a:off x="450088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241</a:t>
              </a: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6913F4CC-875B-F948-9ACD-D6C467312CD8}"/>
                </a:ext>
              </a:extLst>
            </p:cNvPr>
            <p:cNvSpPr/>
            <p:nvPr/>
          </p:nvSpPr>
          <p:spPr>
            <a:xfrm>
              <a:off x="450088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241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FFF85411-EC29-BE40-8A07-31824423D377}"/>
                </a:ext>
              </a:extLst>
            </p:cNvPr>
            <p:cNvSpPr/>
            <p:nvPr/>
          </p:nvSpPr>
          <p:spPr>
            <a:xfrm>
              <a:off x="450088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84FE6C0F-8F25-4C4D-8D8A-791A5F1DA2B3}"/>
                </a:ext>
              </a:extLst>
            </p:cNvPr>
            <p:cNvSpPr/>
            <p:nvPr/>
          </p:nvSpPr>
          <p:spPr>
            <a:xfrm>
              <a:off x="523240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7C68D3F3-0F65-6F41-8D12-FBE095490B1E}"/>
                </a:ext>
              </a:extLst>
            </p:cNvPr>
            <p:cNvSpPr/>
            <p:nvPr/>
          </p:nvSpPr>
          <p:spPr>
            <a:xfrm>
              <a:off x="523240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232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83BA1F74-7149-9A4F-9778-40688652E8AE}"/>
                </a:ext>
              </a:extLst>
            </p:cNvPr>
            <p:cNvSpPr/>
            <p:nvPr/>
          </p:nvSpPr>
          <p:spPr>
            <a:xfrm>
              <a:off x="523240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241</a:t>
              </a: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518C0193-B7FB-064E-A132-17635395008E}"/>
                </a:ext>
              </a:extLst>
            </p:cNvPr>
            <p:cNvSpPr/>
            <p:nvPr/>
          </p:nvSpPr>
          <p:spPr>
            <a:xfrm>
              <a:off x="523240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241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72632C88-9707-294B-8844-588D153DB3B3}"/>
                </a:ext>
              </a:extLst>
            </p:cNvPr>
            <p:cNvSpPr/>
            <p:nvPr/>
          </p:nvSpPr>
          <p:spPr>
            <a:xfrm>
              <a:off x="523240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B7787077-1EB6-E941-BE50-1D0E2702E0E9}"/>
                </a:ext>
              </a:extLst>
            </p:cNvPr>
            <p:cNvSpPr/>
            <p:nvPr/>
          </p:nvSpPr>
          <p:spPr>
            <a:xfrm>
              <a:off x="59639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E8FA2812-BA60-8049-99EA-F936D4C9B96C}"/>
                </a:ext>
              </a:extLst>
            </p:cNvPr>
            <p:cNvSpPr/>
            <p:nvPr/>
          </p:nvSpPr>
          <p:spPr>
            <a:xfrm>
              <a:off x="59639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34C3413E-0900-2047-AD57-73D570B5D765}"/>
                </a:ext>
              </a:extLst>
            </p:cNvPr>
            <p:cNvSpPr/>
            <p:nvPr/>
          </p:nvSpPr>
          <p:spPr>
            <a:xfrm>
              <a:off x="59639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85ED5C02-D2A2-1645-A593-2E87F029BA2E}"/>
                </a:ext>
              </a:extLst>
            </p:cNvPr>
            <p:cNvSpPr/>
            <p:nvPr/>
          </p:nvSpPr>
          <p:spPr>
            <a:xfrm>
              <a:off x="59639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42E7FDC0-E0D1-3440-B3C4-9ABEFA642B4F}"/>
                </a:ext>
              </a:extLst>
            </p:cNvPr>
            <p:cNvSpPr/>
            <p:nvPr/>
          </p:nvSpPr>
          <p:spPr>
            <a:xfrm>
              <a:off x="59639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</p:grpSp>
      <p:sp>
        <p:nvSpPr>
          <p:cNvPr id="69" name="Rectangle 68">
            <a:extLst>
              <a:ext uri="{FF2B5EF4-FFF2-40B4-BE49-F238E27FC236}">
                <a16:creationId xmlns:a16="http://schemas.microsoft.com/office/drawing/2014/main" id="{B6815B90-F3F4-9E4A-8706-9B636B7CC93B}"/>
              </a:ext>
            </a:extLst>
          </p:cNvPr>
          <p:cNvSpPr/>
          <p:nvPr/>
        </p:nvSpPr>
        <p:spPr>
          <a:xfrm>
            <a:off x="5521736" y="191202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153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88AB9437-7071-C041-8670-D4C3816D4BDA}"/>
              </a:ext>
            </a:extLst>
          </p:cNvPr>
          <p:cNvSpPr/>
          <p:nvPr/>
        </p:nvSpPr>
        <p:spPr>
          <a:xfrm>
            <a:off x="5521736" y="264354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232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E323CAC4-438F-B642-9BA7-F01482EB94AD}"/>
              </a:ext>
            </a:extLst>
          </p:cNvPr>
          <p:cNvSpPr/>
          <p:nvPr/>
        </p:nvSpPr>
        <p:spPr>
          <a:xfrm>
            <a:off x="5521736" y="337506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112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C83EAB39-CF0D-B843-914B-84ABAB99802C}"/>
              </a:ext>
            </a:extLst>
          </p:cNvPr>
          <p:cNvSpPr/>
          <p:nvPr/>
        </p:nvSpPr>
        <p:spPr>
          <a:xfrm>
            <a:off x="5521736" y="410658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136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3E1D0B84-112D-DD40-908E-B023605BA76D}"/>
              </a:ext>
            </a:extLst>
          </p:cNvPr>
          <p:cNvSpPr/>
          <p:nvPr/>
        </p:nvSpPr>
        <p:spPr>
          <a:xfrm>
            <a:off x="5521736" y="483810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68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13F32B97-85C0-034B-9E46-7B52E5B5843D}"/>
              </a:ext>
            </a:extLst>
          </p:cNvPr>
          <p:cNvSpPr/>
          <p:nvPr/>
        </p:nvSpPr>
        <p:spPr>
          <a:xfrm>
            <a:off x="1132616" y="118050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44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280D33F6-C2BE-F148-8904-57A7AB8FC3FB}"/>
              </a:ext>
            </a:extLst>
          </p:cNvPr>
          <p:cNvSpPr/>
          <p:nvPr/>
        </p:nvSpPr>
        <p:spPr>
          <a:xfrm>
            <a:off x="1864136" y="118050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237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9F1EC084-52BE-A24D-BA52-32AA6BA29916}"/>
              </a:ext>
            </a:extLst>
          </p:cNvPr>
          <p:cNvSpPr/>
          <p:nvPr/>
        </p:nvSpPr>
        <p:spPr>
          <a:xfrm>
            <a:off x="2595656" y="118050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68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A597ED37-802E-544A-BE44-710CC3C3E3AD}"/>
              </a:ext>
            </a:extLst>
          </p:cNvPr>
          <p:cNvSpPr/>
          <p:nvPr/>
        </p:nvSpPr>
        <p:spPr>
          <a:xfrm>
            <a:off x="3327176" y="118050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69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F8FA758D-C944-A34E-9615-C444C400D9B2}"/>
              </a:ext>
            </a:extLst>
          </p:cNvPr>
          <p:cNvSpPr/>
          <p:nvPr/>
        </p:nvSpPr>
        <p:spPr>
          <a:xfrm>
            <a:off x="4058696" y="118050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185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04AC335D-184A-554E-9A29-F5662073F260}"/>
              </a:ext>
            </a:extLst>
          </p:cNvPr>
          <p:cNvSpPr/>
          <p:nvPr/>
        </p:nvSpPr>
        <p:spPr>
          <a:xfrm>
            <a:off x="4790216" y="118050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153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BE4A1773-719E-B542-BCB6-8AFD1A333BE5}"/>
              </a:ext>
            </a:extLst>
          </p:cNvPr>
          <p:cNvSpPr/>
          <p:nvPr/>
        </p:nvSpPr>
        <p:spPr>
          <a:xfrm>
            <a:off x="401096" y="191202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44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2EB52C0D-1347-6C4A-AB8A-5DCF91711631}"/>
              </a:ext>
            </a:extLst>
          </p:cNvPr>
          <p:cNvSpPr/>
          <p:nvPr/>
        </p:nvSpPr>
        <p:spPr>
          <a:xfrm>
            <a:off x="401096" y="264354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251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2DCF6C28-DC37-BD4B-AD2B-8EF89CD5212C}"/>
              </a:ext>
            </a:extLst>
          </p:cNvPr>
          <p:cNvSpPr/>
          <p:nvPr/>
        </p:nvSpPr>
        <p:spPr>
          <a:xfrm>
            <a:off x="401096" y="337506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111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713D3906-FB4B-EE4C-8FFE-1EDF48CE73A8}"/>
              </a:ext>
            </a:extLst>
          </p:cNvPr>
          <p:cNvSpPr/>
          <p:nvPr/>
        </p:nvSpPr>
        <p:spPr>
          <a:xfrm>
            <a:off x="401096" y="410658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198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31360F91-5768-BA46-BF82-D877B7803401}"/>
              </a:ext>
            </a:extLst>
          </p:cNvPr>
          <p:cNvSpPr/>
          <p:nvPr/>
        </p:nvSpPr>
        <p:spPr>
          <a:xfrm>
            <a:off x="401096" y="483810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95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860412E9-D909-EF4B-AF60-501A7297FF5B}"/>
              </a:ext>
            </a:extLst>
          </p:cNvPr>
          <p:cNvSpPr/>
          <p:nvPr/>
        </p:nvSpPr>
        <p:spPr>
          <a:xfrm>
            <a:off x="1132616" y="556962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95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F82B08AF-A7FC-CE47-80E9-8CEEEE2629FA}"/>
              </a:ext>
            </a:extLst>
          </p:cNvPr>
          <p:cNvSpPr/>
          <p:nvPr/>
        </p:nvSpPr>
        <p:spPr>
          <a:xfrm>
            <a:off x="1864136" y="556962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251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33537535-5F35-3C4C-8D7F-F2CD4968E1AC}"/>
              </a:ext>
            </a:extLst>
          </p:cNvPr>
          <p:cNvSpPr/>
          <p:nvPr/>
        </p:nvSpPr>
        <p:spPr>
          <a:xfrm>
            <a:off x="2595656" y="556962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84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64F3FEA9-7A5D-B241-98C2-99F092A5CFCA}"/>
              </a:ext>
            </a:extLst>
          </p:cNvPr>
          <p:cNvSpPr/>
          <p:nvPr/>
        </p:nvSpPr>
        <p:spPr>
          <a:xfrm>
            <a:off x="3327176" y="556962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121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EC2AD7C3-2201-B34F-9F34-C414011D90B9}"/>
              </a:ext>
            </a:extLst>
          </p:cNvPr>
          <p:cNvSpPr/>
          <p:nvPr/>
        </p:nvSpPr>
        <p:spPr>
          <a:xfrm>
            <a:off x="4058696" y="556962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148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7625DD7B-BFBF-9D4C-AB51-A55E74E5737F}"/>
              </a:ext>
            </a:extLst>
          </p:cNvPr>
          <p:cNvSpPr/>
          <p:nvPr/>
        </p:nvSpPr>
        <p:spPr>
          <a:xfrm>
            <a:off x="4790216" y="556962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68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F2F4F4BE-F4B4-D748-8F4D-D82D56C00BF3}"/>
              </a:ext>
            </a:extLst>
          </p:cNvPr>
          <p:cNvSpPr/>
          <p:nvPr/>
        </p:nvSpPr>
        <p:spPr>
          <a:xfrm>
            <a:off x="5521736" y="556962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68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3ABF6E95-3BDB-DB4D-B20E-623721E56BF4}"/>
              </a:ext>
            </a:extLst>
          </p:cNvPr>
          <p:cNvSpPr/>
          <p:nvPr/>
        </p:nvSpPr>
        <p:spPr>
          <a:xfrm>
            <a:off x="5521736" y="118050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153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22AAF5E1-07A3-9A49-A4BB-097C3C0E56AE}"/>
              </a:ext>
            </a:extLst>
          </p:cNvPr>
          <p:cNvSpPr/>
          <p:nvPr/>
        </p:nvSpPr>
        <p:spPr>
          <a:xfrm>
            <a:off x="401096" y="118050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44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DDA3A830-B28A-1949-8FB7-3486EAB665B5}"/>
              </a:ext>
            </a:extLst>
          </p:cNvPr>
          <p:cNvSpPr/>
          <p:nvPr/>
        </p:nvSpPr>
        <p:spPr>
          <a:xfrm>
            <a:off x="401096" y="556962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95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B6B74977-319A-9846-BAFD-E3EF7EFA26E2}"/>
              </a:ext>
            </a:extLst>
          </p:cNvPr>
          <p:cNvSpPr txBox="1"/>
          <p:nvPr/>
        </p:nvSpPr>
        <p:spPr>
          <a:xfrm>
            <a:off x="6431187" y="5916428"/>
            <a:ext cx="56158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00B050"/>
                </a:solidFill>
              </a:rPr>
              <a:t>‘Edge’/’Extend’ padding</a:t>
            </a:r>
          </a:p>
        </p:txBody>
      </p:sp>
    </p:spTree>
    <p:extLst>
      <p:ext uri="{BB962C8B-B14F-4D97-AF65-F5344CB8AC3E}">
        <p14:creationId xmlns:p14="http://schemas.microsoft.com/office/powerpoint/2010/main" val="36086743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F27A3E9-5620-A848-B9B2-2841EF8076E2}"/>
              </a:ext>
            </a:extLst>
          </p:cNvPr>
          <p:cNvSpPr txBox="1">
            <a:spLocks/>
          </p:cNvSpPr>
          <p:nvPr/>
        </p:nvSpPr>
        <p:spPr>
          <a:xfrm>
            <a:off x="8890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Array padding enables edge-to-edge filters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A5B157C-D16E-B447-A5CF-78BFA62A3268}"/>
              </a:ext>
            </a:extLst>
          </p:cNvPr>
          <p:cNvGrpSpPr/>
          <p:nvPr/>
        </p:nvGrpSpPr>
        <p:grpSpPr>
          <a:xfrm>
            <a:off x="1132616" y="1912029"/>
            <a:ext cx="4389120" cy="3657600"/>
            <a:chOff x="2306320" y="1639074"/>
            <a:chExt cx="4389120" cy="36576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C366A23-F34D-5449-87A8-D9D16E983459}"/>
                </a:ext>
              </a:extLst>
            </p:cNvPr>
            <p:cNvSpPr/>
            <p:nvPr/>
          </p:nvSpPr>
          <p:spPr>
            <a:xfrm>
              <a:off x="23063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44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E8DD0F6-4D06-B84E-9783-95AC535242A6}"/>
                </a:ext>
              </a:extLst>
            </p:cNvPr>
            <p:cNvSpPr/>
            <p:nvPr/>
          </p:nvSpPr>
          <p:spPr>
            <a:xfrm>
              <a:off x="303784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237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4743454-9072-004E-BBF0-5CF34EAB575D}"/>
                </a:ext>
              </a:extLst>
            </p:cNvPr>
            <p:cNvSpPr/>
            <p:nvPr/>
          </p:nvSpPr>
          <p:spPr>
            <a:xfrm>
              <a:off x="376936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68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E700711-6AB9-9347-8E94-6D5FC977B22A}"/>
                </a:ext>
              </a:extLst>
            </p:cNvPr>
            <p:cNvSpPr/>
            <p:nvPr/>
          </p:nvSpPr>
          <p:spPr>
            <a:xfrm>
              <a:off x="23063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251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B804AF7-39D7-404C-82A1-8A73444BD6E5}"/>
                </a:ext>
              </a:extLst>
            </p:cNvPr>
            <p:cNvSpPr/>
            <p:nvPr/>
          </p:nvSpPr>
          <p:spPr>
            <a:xfrm>
              <a:off x="303784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150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7D9506F-30CE-5A4F-9ADF-037675D71B1A}"/>
                </a:ext>
              </a:extLst>
            </p:cNvPr>
            <p:cNvSpPr/>
            <p:nvPr/>
          </p:nvSpPr>
          <p:spPr>
            <a:xfrm>
              <a:off x="376936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238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6CA03E5-BB81-FA4B-A42C-54E61A95B247}"/>
                </a:ext>
              </a:extLst>
            </p:cNvPr>
            <p:cNvSpPr/>
            <p:nvPr/>
          </p:nvSpPr>
          <p:spPr>
            <a:xfrm>
              <a:off x="23063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111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3C642E1-0C06-7A48-AEFB-97653F2CA0A3}"/>
                </a:ext>
              </a:extLst>
            </p:cNvPr>
            <p:cNvSpPr/>
            <p:nvPr/>
          </p:nvSpPr>
          <p:spPr>
            <a:xfrm>
              <a:off x="303784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198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5E9C5B9-8C76-A848-9985-49B5A114D760}"/>
                </a:ext>
              </a:extLst>
            </p:cNvPr>
            <p:cNvSpPr/>
            <p:nvPr/>
          </p:nvSpPr>
          <p:spPr>
            <a:xfrm>
              <a:off x="376936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73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CFBC017-65F7-354D-B566-EB90FA00505D}"/>
                </a:ext>
              </a:extLst>
            </p:cNvPr>
            <p:cNvSpPr/>
            <p:nvPr/>
          </p:nvSpPr>
          <p:spPr>
            <a:xfrm>
              <a:off x="23063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198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E67A3D7-0516-0144-BB49-0C55AABB7369}"/>
                </a:ext>
              </a:extLst>
            </p:cNvPr>
            <p:cNvSpPr/>
            <p:nvPr/>
          </p:nvSpPr>
          <p:spPr>
            <a:xfrm>
              <a:off x="303784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73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AD0AD02-697C-394D-8468-A9CB494D75E1}"/>
                </a:ext>
              </a:extLst>
            </p:cNvPr>
            <p:cNvSpPr/>
            <p:nvPr/>
          </p:nvSpPr>
          <p:spPr>
            <a:xfrm>
              <a:off x="376936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147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E992383-3560-8346-AA07-CD53916C6645}"/>
                </a:ext>
              </a:extLst>
            </p:cNvPr>
            <p:cNvSpPr/>
            <p:nvPr/>
          </p:nvSpPr>
          <p:spPr>
            <a:xfrm>
              <a:off x="23063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95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F56B315-B6A9-E74D-A28D-5B27C99FF276}"/>
                </a:ext>
              </a:extLst>
            </p:cNvPr>
            <p:cNvSpPr/>
            <p:nvPr/>
          </p:nvSpPr>
          <p:spPr>
            <a:xfrm>
              <a:off x="303784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251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D8FC91C-D371-004B-9245-68F5F7AB640C}"/>
                </a:ext>
              </a:extLst>
            </p:cNvPr>
            <p:cNvSpPr/>
            <p:nvPr/>
          </p:nvSpPr>
          <p:spPr>
            <a:xfrm>
              <a:off x="376936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84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827B52E-EF30-FB47-B97B-260D3DE7CEF9}"/>
                </a:ext>
              </a:extLst>
            </p:cNvPr>
            <p:cNvSpPr/>
            <p:nvPr/>
          </p:nvSpPr>
          <p:spPr>
            <a:xfrm>
              <a:off x="450088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69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53DDFF4-5890-DF4B-9A85-980AA228926C}"/>
                </a:ext>
              </a:extLst>
            </p:cNvPr>
            <p:cNvSpPr/>
            <p:nvPr/>
          </p:nvSpPr>
          <p:spPr>
            <a:xfrm>
              <a:off x="450088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217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3CE086D-C722-134F-A8F7-D611FA2331FF}"/>
                </a:ext>
              </a:extLst>
            </p:cNvPr>
            <p:cNvSpPr/>
            <p:nvPr/>
          </p:nvSpPr>
          <p:spPr>
            <a:xfrm>
              <a:off x="450088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147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1419DB1-1397-674C-AC60-F51EAC52CE75}"/>
                </a:ext>
              </a:extLst>
            </p:cNvPr>
            <p:cNvSpPr/>
            <p:nvPr/>
          </p:nvSpPr>
          <p:spPr>
            <a:xfrm>
              <a:off x="450088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127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DF159ED-D0E9-D140-B7B8-1E29E1915F81}"/>
                </a:ext>
              </a:extLst>
            </p:cNvPr>
            <p:cNvSpPr/>
            <p:nvPr/>
          </p:nvSpPr>
          <p:spPr>
            <a:xfrm>
              <a:off x="450088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121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A07A852-3DD2-9246-90E9-035652AF5ACA}"/>
                </a:ext>
              </a:extLst>
            </p:cNvPr>
            <p:cNvSpPr/>
            <p:nvPr/>
          </p:nvSpPr>
          <p:spPr>
            <a:xfrm>
              <a:off x="523240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185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5E260CA-8685-E548-9538-2D887D990BB4}"/>
                </a:ext>
              </a:extLst>
            </p:cNvPr>
            <p:cNvSpPr/>
            <p:nvPr/>
          </p:nvSpPr>
          <p:spPr>
            <a:xfrm>
              <a:off x="523240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202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B2F6A0C-4182-7448-B016-6CC1EA3ACBF0}"/>
                </a:ext>
              </a:extLst>
            </p:cNvPr>
            <p:cNvSpPr/>
            <p:nvPr/>
          </p:nvSpPr>
          <p:spPr>
            <a:xfrm>
              <a:off x="523240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167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3A06EAA-F400-6D47-98FB-0BEC743E3643}"/>
                </a:ext>
              </a:extLst>
            </p:cNvPr>
            <p:cNvSpPr/>
            <p:nvPr/>
          </p:nvSpPr>
          <p:spPr>
            <a:xfrm>
              <a:off x="523240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241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46278FE-A33C-344D-9476-923D5BCD4EB5}"/>
                </a:ext>
              </a:extLst>
            </p:cNvPr>
            <p:cNvSpPr/>
            <p:nvPr/>
          </p:nvSpPr>
          <p:spPr>
            <a:xfrm>
              <a:off x="523240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148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AA4DE90-CDDB-C84B-A018-6905AEF56374}"/>
                </a:ext>
              </a:extLst>
            </p:cNvPr>
            <p:cNvSpPr/>
            <p:nvPr/>
          </p:nvSpPr>
          <p:spPr>
            <a:xfrm>
              <a:off x="59639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153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E80424B-F7FF-A04B-A1A9-7C264CB954A8}"/>
                </a:ext>
              </a:extLst>
            </p:cNvPr>
            <p:cNvSpPr/>
            <p:nvPr/>
          </p:nvSpPr>
          <p:spPr>
            <a:xfrm>
              <a:off x="59639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232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48F966E-292F-244A-8789-96DEB67CAFEC}"/>
                </a:ext>
              </a:extLst>
            </p:cNvPr>
            <p:cNvSpPr/>
            <p:nvPr/>
          </p:nvSpPr>
          <p:spPr>
            <a:xfrm>
              <a:off x="59639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112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D473137-8BA1-6A42-B75D-FE5D7B7EA2AA}"/>
                </a:ext>
              </a:extLst>
            </p:cNvPr>
            <p:cNvSpPr/>
            <p:nvPr/>
          </p:nvSpPr>
          <p:spPr>
            <a:xfrm>
              <a:off x="59639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136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C282BFA-7DA4-6D46-A10A-9A9F291318DB}"/>
                </a:ext>
              </a:extLst>
            </p:cNvPr>
            <p:cNvSpPr/>
            <p:nvPr/>
          </p:nvSpPr>
          <p:spPr>
            <a:xfrm>
              <a:off x="59639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68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1729C7D-C5B2-9047-83E6-0A91AF914840}"/>
              </a:ext>
            </a:extLst>
          </p:cNvPr>
          <p:cNvGrpSpPr/>
          <p:nvPr/>
        </p:nvGrpSpPr>
        <p:grpSpPr>
          <a:xfrm>
            <a:off x="7424917" y="1912029"/>
            <a:ext cx="4389120" cy="3657600"/>
            <a:chOff x="2306320" y="1639074"/>
            <a:chExt cx="4389120" cy="3657600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478F6D5-E361-2649-AB1C-30E98C92ED9B}"/>
                </a:ext>
              </a:extLst>
            </p:cNvPr>
            <p:cNvSpPr/>
            <p:nvPr/>
          </p:nvSpPr>
          <p:spPr>
            <a:xfrm>
              <a:off x="23063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0680AFE6-315C-4F41-8F3D-1E0974ADEEC9}"/>
                </a:ext>
              </a:extLst>
            </p:cNvPr>
            <p:cNvSpPr/>
            <p:nvPr/>
          </p:nvSpPr>
          <p:spPr>
            <a:xfrm>
              <a:off x="303784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8CD11E49-6033-6C42-9AFA-5DF59EA7EAF8}"/>
                </a:ext>
              </a:extLst>
            </p:cNvPr>
            <p:cNvSpPr/>
            <p:nvPr/>
          </p:nvSpPr>
          <p:spPr>
            <a:xfrm>
              <a:off x="376936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2F927B4-AC9B-1941-AF94-D1271CC83AC8}"/>
                </a:ext>
              </a:extLst>
            </p:cNvPr>
            <p:cNvSpPr/>
            <p:nvPr/>
          </p:nvSpPr>
          <p:spPr>
            <a:xfrm>
              <a:off x="23063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8C0EB443-A86F-E149-B125-3274159DF962}"/>
                </a:ext>
              </a:extLst>
            </p:cNvPr>
            <p:cNvSpPr/>
            <p:nvPr/>
          </p:nvSpPr>
          <p:spPr>
            <a:xfrm>
              <a:off x="303784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251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1C1CC512-C711-8147-9B78-DD0F350BD106}"/>
                </a:ext>
              </a:extLst>
            </p:cNvPr>
            <p:cNvSpPr/>
            <p:nvPr/>
          </p:nvSpPr>
          <p:spPr>
            <a:xfrm>
              <a:off x="376936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238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6C770E83-CEC4-054B-A41C-B559689C85CA}"/>
                </a:ext>
              </a:extLst>
            </p:cNvPr>
            <p:cNvSpPr/>
            <p:nvPr/>
          </p:nvSpPr>
          <p:spPr>
            <a:xfrm>
              <a:off x="23063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456471C2-654A-D243-A78E-68E906D6665E}"/>
                </a:ext>
              </a:extLst>
            </p:cNvPr>
            <p:cNvSpPr/>
            <p:nvPr/>
          </p:nvSpPr>
          <p:spPr>
            <a:xfrm>
              <a:off x="303784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251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0319242E-53AB-8348-8715-B8C0B550BA96}"/>
                </a:ext>
              </a:extLst>
            </p:cNvPr>
            <p:cNvSpPr/>
            <p:nvPr/>
          </p:nvSpPr>
          <p:spPr>
            <a:xfrm>
              <a:off x="376936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238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AA293598-C7A7-AE40-AB2B-C8293EAB2189}"/>
                </a:ext>
              </a:extLst>
            </p:cNvPr>
            <p:cNvSpPr/>
            <p:nvPr/>
          </p:nvSpPr>
          <p:spPr>
            <a:xfrm>
              <a:off x="23063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DBF69985-CEFB-BB43-A485-FF004E5156F2}"/>
                </a:ext>
              </a:extLst>
            </p:cNvPr>
            <p:cNvSpPr/>
            <p:nvPr/>
          </p:nvSpPr>
          <p:spPr>
            <a:xfrm>
              <a:off x="303784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251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1569482C-1BA3-EF43-917F-29CA8404AC22}"/>
                </a:ext>
              </a:extLst>
            </p:cNvPr>
            <p:cNvSpPr/>
            <p:nvPr/>
          </p:nvSpPr>
          <p:spPr>
            <a:xfrm>
              <a:off x="376936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251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BC1EC424-1811-C341-A319-989D506E349F}"/>
                </a:ext>
              </a:extLst>
            </p:cNvPr>
            <p:cNvSpPr/>
            <p:nvPr/>
          </p:nvSpPr>
          <p:spPr>
            <a:xfrm>
              <a:off x="23063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3729F43C-ACAE-6B4D-A466-923A9540DDCA}"/>
                </a:ext>
              </a:extLst>
            </p:cNvPr>
            <p:cNvSpPr/>
            <p:nvPr/>
          </p:nvSpPr>
          <p:spPr>
            <a:xfrm>
              <a:off x="303784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BCD1CB1D-8A28-1C4A-9452-13F9FDD839A2}"/>
                </a:ext>
              </a:extLst>
            </p:cNvPr>
            <p:cNvSpPr/>
            <p:nvPr/>
          </p:nvSpPr>
          <p:spPr>
            <a:xfrm>
              <a:off x="376936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A2CCFE6E-CDD6-D441-BA65-5FD1128FD7C5}"/>
                </a:ext>
              </a:extLst>
            </p:cNvPr>
            <p:cNvSpPr/>
            <p:nvPr/>
          </p:nvSpPr>
          <p:spPr>
            <a:xfrm>
              <a:off x="450088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67905870-C7CA-2B48-AC94-F05795774577}"/>
                </a:ext>
              </a:extLst>
            </p:cNvPr>
            <p:cNvSpPr/>
            <p:nvPr/>
          </p:nvSpPr>
          <p:spPr>
            <a:xfrm>
              <a:off x="450088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238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8778178C-CEFA-C649-84B2-7922FC0B3134}"/>
                </a:ext>
              </a:extLst>
            </p:cNvPr>
            <p:cNvSpPr/>
            <p:nvPr/>
          </p:nvSpPr>
          <p:spPr>
            <a:xfrm>
              <a:off x="450088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241</a:t>
              </a: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6913F4CC-875B-F948-9ACD-D6C467312CD8}"/>
                </a:ext>
              </a:extLst>
            </p:cNvPr>
            <p:cNvSpPr/>
            <p:nvPr/>
          </p:nvSpPr>
          <p:spPr>
            <a:xfrm>
              <a:off x="450088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241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FFF85411-EC29-BE40-8A07-31824423D377}"/>
                </a:ext>
              </a:extLst>
            </p:cNvPr>
            <p:cNvSpPr/>
            <p:nvPr/>
          </p:nvSpPr>
          <p:spPr>
            <a:xfrm>
              <a:off x="450088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84FE6C0F-8F25-4C4D-8D8A-791A5F1DA2B3}"/>
                </a:ext>
              </a:extLst>
            </p:cNvPr>
            <p:cNvSpPr/>
            <p:nvPr/>
          </p:nvSpPr>
          <p:spPr>
            <a:xfrm>
              <a:off x="523240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7C68D3F3-0F65-6F41-8D12-FBE095490B1E}"/>
                </a:ext>
              </a:extLst>
            </p:cNvPr>
            <p:cNvSpPr/>
            <p:nvPr/>
          </p:nvSpPr>
          <p:spPr>
            <a:xfrm>
              <a:off x="523240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232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83BA1F74-7149-9A4F-9778-40688652E8AE}"/>
                </a:ext>
              </a:extLst>
            </p:cNvPr>
            <p:cNvSpPr/>
            <p:nvPr/>
          </p:nvSpPr>
          <p:spPr>
            <a:xfrm>
              <a:off x="523240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241</a:t>
              </a: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518C0193-B7FB-064E-A132-17635395008E}"/>
                </a:ext>
              </a:extLst>
            </p:cNvPr>
            <p:cNvSpPr/>
            <p:nvPr/>
          </p:nvSpPr>
          <p:spPr>
            <a:xfrm>
              <a:off x="523240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241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72632C88-9707-294B-8844-588D153DB3B3}"/>
                </a:ext>
              </a:extLst>
            </p:cNvPr>
            <p:cNvSpPr/>
            <p:nvPr/>
          </p:nvSpPr>
          <p:spPr>
            <a:xfrm>
              <a:off x="523240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B7787077-1EB6-E941-BE50-1D0E2702E0E9}"/>
                </a:ext>
              </a:extLst>
            </p:cNvPr>
            <p:cNvSpPr/>
            <p:nvPr/>
          </p:nvSpPr>
          <p:spPr>
            <a:xfrm>
              <a:off x="59639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E8FA2812-BA60-8049-99EA-F936D4C9B96C}"/>
                </a:ext>
              </a:extLst>
            </p:cNvPr>
            <p:cNvSpPr/>
            <p:nvPr/>
          </p:nvSpPr>
          <p:spPr>
            <a:xfrm>
              <a:off x="59639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34C3413E-0900-2047-AD57-73D570B5D765}"/>
                </a:ext>
              </a:extLst>
            </p:cNvPr>
            <p:cNvSpPr/>
            <p:nvPr/>
          </p:nvSpPr>
          <p:spPr>
            <a:xfrm>
              <a:off x="59639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85ED5C02-D2A2-1645-A593-2E87F029BA2E}"/>
                </a:ext>
              </a:extLst>
            </p:cNvPr>
            <p:cNvSpPr/>
            <p:nvPr/>
          </p:nvSpPr>
          <p:spPr>
            <a:xfrm>
              <a:off x="59639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42E7FDC0-E0D1-3440-B3C4-9ABEFA642B4F}"/>
                </a:ext>
              </a:extLst>
            </p:cNvPr>
            <p:cNvSpPr/>
            <p:nvPr/>
          </p:nvSpPr>
          <p:spPr>
            <a:xfrm>
              <a:off x="59639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</p:grpSp>
      <p:sp>
        <p:nvSpPr>
          <p:cNvPr id="69" name="Rectangle 68">
            <a:extLst>
              <a:ext uri="{FF2B5EF4-FFF2-40B4-BE49-F238E27FC236}">
                <a16:creationId xmlns:a16="http://schemas.microsoft.com/office/drawing/2014/main" id="{B6815B90-F3F4-9E4A-8706-9B636B7CC93B}"/>
              </a:ext>
            </a:extLst>
          </p:cNvPr>
          <p:cNvSpPr/>
          <p:nvPr/>
        </p:nvSpPr>
        <p:spPr>
          <a:xfrm>
            <a:off x="5521736" y="191202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88AB9437-7071-C041-8670-D4C3816D4BDA}"/>
              </a:ext>
            </a:extLst>
          </p:cNvPr>
          <p:cNvSpPr/>
          <p:nvPr/>
        </p:nvSpPr>
        <p:spPr>
          <a:xfrm>
            <a:off x="5521736" y="264354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E323CAC4-438F-B642-9BA7-F01482EB94AD}"/>
              </a:ext>
            </a:extLst>
          </p:cNvPr>
          <p:cNvSpPr/>
          <p:nvPr/>
        </p:nvSpPr>
        <p:spPr>
          <a:xfrm>
            <a:off x="5521736" y="337506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C83EAB39-CF0D-B843-914B-84ABAB99802C}"/>
              </a:ext>
            </a:extLst>
          </p:cNvPr>
          <p:cNvSpPr/>
          <p:nvPr/>
        </p:nvSpPr>
        <p:spPr>
          <a:xfrm>
            <a:off x="5521736" y="410658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3E1D0B84-112D-DD40-908E-B023605BA76D}"/>
              </a:ext>
            </a:extLst>
          </p:cNvPr>
          <p:cNvSpPr/>
          <p:nvPr/>
        </p:nvSpPr>
        <p:spPr>
          <a:xfrm>
            <a:off x="5521736" y="483810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13F32B97-85C0-034B-9E46-7B52E5B5843D}"/>
              </a:ext>
            </a:extLst>
          </p:cNvPr>
          <p:cNvSpPr/>
          <p:nvPr/>
        </p:nvSpPr>
        <p:spPr>
          <a:xfrm>
            <a:off x="1132616" y="118050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280D33F6-C2BE-F148-8904-57A7AB8FC3FB}"/>
              </a:ext>
            </a:extLst>
          </p:cNvPr>
          <p:cNvSpPr/>
          <p:nvPr/>
        </p:nvSpPr>
        <p:spPr>
          <a:xfrm>
            <a:off x="1864136" y="118050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9F1EC084-52BE-A24D-BA52-32AA6BA29916}"/>
              </a:ext>
            </a:extLst>
          </p:cNvPr>
          <p:cNvSpPr/>
          <p:nvPr/>
        </p:nvSpPr>
        <p:spPr>
          <a:xfrm>
            <a:off x="2595656" y="118050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A597ED37-802E-544A-BE44-710CC3C3E3AD}"/>
              </a:ext>
            </a:extLst>
          </p:cNvPr>
          <p:cNvSpPr/>
          <p:nvPr/>
        </p:nvSpPr>
        <p:spPr>
          <a:xfrm>
            <a:off x="3327176" y="118050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F8FA758D-C944-A34E-9615-C444C400D9B2}"/>
              </a:ext>
            </a:extLst>
          </p:cNvPr>
          <p:cNvSpPr/>
          <p:nvPr/>
        </p:nvSpPr>
        <p:spPr>
          <a:xfrm>
            <a:off x="4058696" y="118050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04AC335D-184A-554E-9A29-F5662073F260}"/>
              </a:ext>
            </a:extLst>
          </p:cNvPr>
          <p:cNvSpPr/>
          <p:nvPr/>
        </p:nvSpPr>
        <p:spPr>
          <a:xfrm>
            <a:off x="4790216" y="118050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BE4A1773-719E-B542-BCB6-8AFD1A333BE5}"/>
              </a:ext>
            </a:extLst>
          </p:cNvPr>
          <p:cNvSpPr/>
          <p:nvPr/>
        </p:nvSpPr>
        <p:spPr>
          <a:xfrm>
            <a:off x="401096" y="191202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2EB52C0D-1347-6C4A-AB8A-5DCF91711631}"/>
              </a:ext>
            </a:extLst>
          </p:cNvPr>
          <p:cNvSpPr/>
          <p:nvPr/>
        </p:nvSpPr>
        <p:spPr>
          <a:xfrm>
            <a:off x="401096" y="264354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2DCF6C28-DC37-BD4B-AD2B-8EF89CD5212C}"/>
              </a:ext>
            </a:extLst>
          </p:cNvPr>
          <p:cNvSpPr/>
          <p:nvPr/>
        </p:nvSpPr>
        <p:spPr>
          <a:xfrm>
            <a:off x="401096" y="337506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713D3906-FB4B-EE4C-8FFE-1EDF48CE73A8}"/>
              </a:ext>
            </a:extLst>
          </p:cNvPr>
          <p:cNvSpPr/>
          <p:nvPr/>
        </p:nvSpPr>
        <p:spPr>
          <a:xfrm>
            <a:off x="401096" y="410658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31360F91-5768-BA46-BF82-D877B7803401}"/>
              </a:ext>
            </a:extLst>
          </p:cNvPr>
          <p:cNvSpPr/>
          <p:nvPr/>
        </p:nvSpPr>
        <p:spPr>
          <a:xfrm>
            <a:off x="401096" y="483810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860412E9-D909-EF4B-AF60-501A7297FF5B}"/>
              </a:ext>
            </a:extLst>
          </p:cNvPr>
          <p:cNvSpPr/>
          <p:nvPr/>
        </p:nvSpPr>
        <p:spPr>
          <a:xfrm>
            <a:off x="1132616" y="556962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F82B08AF-A7FC-CE47-80E9-8CEEEE2629FA}"/>
              </a:ext>
            </a:extLst>
          </p:cNvPr>
          <p:cNvSpPr/>
          <p:nvPr/>
        </p:nvSpPr>
        <p:spPr>
          <a:xfrm>
            <a:off x="1864136" y="556962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33537535-5F35-3C4C-8D7F-F2CD4968E1AC}"/>
              </a:ext>
            </a:extLst>
          </p:cNvPr>
          <p:cNvSpPr/>
          <p:nvPr/>
        </p:nvSpPr>
        <p:spPr>
          <a:xfrm>
            <a:off x="2595656" y="556962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64F3FEA9-7A5D-B241-98C2-99F092A5CFCA}"/>
              </a:ext>
            </a:extLst>
          </p:cNvPr>
          <p:cNvSpPr/>
          <p:nvPr/>
        </p:nvSpPr>
        <p:spPr>
          <a:xfrm>
            <a:off x="3327176" y="556962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EC2AD7C3-2201-B34F-9F34-C414011D90B9}"/>
              </a:ext>
            </a:extLst>
          </p:cNvPr>
          <p:cNvSpPr/>
          <p:nvPr/>
        </p:nvSpPr>
        <p:spPr>
          <a:xfrm>
            <a:off x="4058696" y="556962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7625DD7B-BFBF-9D4C-AB51-A55E74E5737F}"/>
              </a:ext>
            </a:extLst>
          </p:cNvPr>
          <p:cNvSpPr/>
          <p:nvPr/>
        </p:nvSpPr>
        <p:spPr>
          <a:xfrm>
            <a:off x="4790216" y="556962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F2F4F4BE-F4B4-D748-8F4D-D82D56C00BF3}"/>
              </a:ext>
            </a:extLst>
          </p:cNvPr>
          <p:cNvSpPr/>
          <p:nvPr/>
        </p:nvSpPr>
        <p:spPr>
          <a:xfrm>
            <a:off x="5521736" y="556962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3ABF6E95-3BDB-DB4D-B20E-623721E56BF4}"/>
              </a:ext>
            </a:extLst>
          </p:cNvPr>
          <p:cNvSpPr/>
          <p:nvPr/>
        </p:nvSpPr>
        <p:spPr>
          <a:xfrm>
            <a:off x="5521736" y="118050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22AAF5E1-07A3-9A49-A4BB-097C3C0E56AE}"/>
              </a:ext>
            </a:extLst>
          </p:cNvPr>
          <p:cNvSpPr/>
          <p:nvPr/>
        </p:nvSpPr>
        <p:spPr>
          <a:xfrm>
            <a:off x="401096" y="118050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DDA3A830-B28A-1949-8FB7-3486EAB665B5}"/>
              </a:ext>
            </a:extLst>
          </p:cNvPr>
          <p:cNvSpPr/>
          <p:nvPr/>
        </p:nvSpPr>
        <p:spPr>
          <a:xfrm>
            <a:off x="401096" y="556962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B6B74977-319A-9846-BAFD-E3EF7EFA26E2}"/>
              </a:ext>
            </a:extLst>
          </p:cNvPr>
          <p:cNvSpPr txBox="1"/>
          <p:nvPr/>
        </p:nvSpPr>
        <p:spPr>
          <a:xfrm>
            <a:off x="6366199" y="5796238"/>
            <a:ext cx="544783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00B050"/>
                </a:solidFill>
              </a:rPr>
              <a:t>‘Constant’/’zero’ padding</a:t>
            </a:r>
          </a:p>
        </p:txBody>
      </p:sp>
    </p:spTree>
    <p:extLst>
      <p:ext uri="{BB962C8B-B14F-4D97-AF65-F5344CB8AC3E}">
        <p14:creationId xmlns:p14="http://schemas.microsoft.com/office/powerpoint/2010/main" val="14236116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F27A3E9-5620-A848-B9B2-2841EF8076E2}"/>
              </a:ext>
            </a:extLst>
          </p:cNvPr>
          <p:cNvSpPr txBox="1">
            <a:spLocks/>
          </p:cNvSpPr>
          <p:nvPr/>
        </p:nvSpPr>
        <p:spPr>
          <a:xfrm>
            <a:off x="8890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Array padding enables edge-to-edge filters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A5B157C-D16E-B447-A5CF-78BFA62A3268}"/>
              </a:ext>
            </a:extLst>
          </p:cNvPr>
          <p:cNvGrpSpPr/>
          <p:nvPr/>
        </p:nvGrpSpPr>
        <p:grpSpPr>
          <a:xfrm>
            <a:off x="1132616" y="1912029"/>
            <a:ext cx="4389120" cy="3657600"/>
            <a:chOff x="2306320" y="1639074"/>
            <a:chExt cx="4389120" cy="36576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C366A23-F34D-5449-87A8-D9D16E983459}"/>
                </a:ext>
              </a:extLst>
            </p:cNvPr>
            <p:cNvSpPr/>
            <p:nvPr/>
          </p:nvSpPr>
          <p:spPr>
            <a:xfrm>
              <a:off x="23063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44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E8DD0F6-4D06-B84E-9783-95AC535242A6}"/>
                </a:ext>
              </a:extLst>
            </p:cNvPr>
            <p:cNvSpPr/>
            <p:nvPr/>
          </p:nvSpPr>
          <p:spPr>
            <a:xfrm>
              <a:off x="303784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237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4743454-9072-004E-BBF0-5CF34EAB575D}"/>
                </a:ext>
              </a:extLst>
            </p:cNvPr>
            <p:cNvSpPr/>
            <p:nvPr/>
          </p:nvSpPr>
          <p:spPr>
            <a:xfrm>
              <a:off x="376936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68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E700711-6AB9-9347-8E94-6D5FC977B22A}"/>
                </a:ext>
              </a:extLst>
            </p:cNvPr>
            <p:cNvSpPr/>
            <p:nvPr/>
          </p:nvSpPr>
          <p:spPr>
            <a:xfrm>
              <a:off x="23063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251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B804AF7-39D7-404C-82A1-8A73444BD6E5}"/>
                </a:ext>
              </a:extLst>
            </p:cNvPr>
            <p:cNvSpPr/>
            <p:nvPr/>
          </p:nvSpPr>
          <p:spPr>
            <a:xfrm>
              <a:off x="303784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150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7D9506F-30CE-5A4F-9ADF-037675D71B1A}"/>
                </a:ext>
              </a:extLst>
            </p:cNvPr>
            <p:cNvSpPr/>
            <p:nvPr/>
          </p:nvSpPr>
          <p:spPr>
            <a:xfrm>
              <a:off x="376936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238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6CA03E5-BB81-FA4B-A42C-54E61A95B247}"/>
                </a:ext>
              </a:extLst>
            </p:cNvPr>
            <p:cNvSpPr/>
            <p:nvPr/>
          </p:nvSpPr>
          <p:spPr>
            <a:xfrm>
              <a:off x="23063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111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3C642E1-0C06-7A48-AEFB-97653F2CA0A3}"/>
                </a:ext>
              </a:extLst>
            </p:cNvPr>
            <p:cNvSpPr/>
            <p:nvPr/>
          </p:nvSpPr>
          <p:spPr>
            <a:xfrm>
              <a:off x="303784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198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5E9C5B9-8C76-A848-9985-49B5A114D760}"/>
                </a:ext>
              </a:extLst>
            </p:cNvPr>
            <p:cNvSpPr/>
            <p:nvPr/>
          </p:nvSpPr>
          <p:spPr>
            <a:xfrm>
              <a:off x="376936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73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CFBC017-65F7-354D-B566-EB90FA00505D}"/>
                </a:ext>
              </a:extLst>
            </p:cNvPr>
            <p:cNvSpPr/>
            <p:nvPr/>
          </p:nvSpPr>
          <p:spPr>
            <a:xfrm>
              <a:off x="23063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198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E67A3D7-0516-0144-BB49-0C55AABB7369}"/>
                </a:ext>
              </a:extLst>
            </p:cNvPr>
            <p:cNvSpPr/>
            <p:nvPr/>
          </p:nvSpPr>
          <p:spPr>
            <a:xfrm>
              <a:off x="303784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73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AD0AD02-697C-394D-8468-A9CB494D75E1}"/>
                </a:ext>
              </a:extLst>
            </p:cNvPr>
            <p:cNvSpPr/>
            <p:nvPr/>
          </p:nvSpPr>
          <p:spPr>
            <a:xfrm>
              <a:off x="376936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147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E992383-3560-8346-AA07-CD53916C6645}"/>
                </a:ext>
              </a:extLst>
            </p:cNvPr>
            <p:cNvSpPr/>
            <p:nvPr/>
          </p:nvSpPr>
          <p:spPr>
            <a:xfrm>
              <a:off x="23063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95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F56B315-B6A9-E74D-A28D-5B27C99FF276}"/>
                </a:ext>
              </a:extLst>
            </p:cNvPr>
            <p:cNvSpPr/>
            <p:nvPr/>
          </p:nvSpPr>
          <p:spPr>
            <a:xfrm>
              <a:off x="303784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251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D8FC91C-D371-004B-9245-68F5F7AB640C}"/>
                </a:ext>
              </a:extLst>
            </p:cNvPr>
            <p:cNvSpPr/>
            <p:nvPr/>
          </p:nvSpPr>
          <p:spPr>
            <a:xfrm>
              <a:off x="376936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84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827B52E-EF30-FB47-B97B-260D3DE7CEF9}"/>
                </a:ext>
              </a:extLst>
            </p:cNvPr>
            <p:cNvSpPr/>
            <p:nvPr/>
          </p:nvSpPr>
          <p:spPr>
            <a:xfrm>
              <a:off x="450088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69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53DDFF4-5890-DF4B-9A85-980AA228926C}"/>
                </a:ext>
              </a:extLst>
            </p:cNvPr>
            <p:cNvSpPr/>
            <p:nvPr/>
          </p:nvSpPr>
          <p:spPr>
            <a:xfrm>
              <a:off x="450088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217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3CE086D-C722-134F-A8F7-D611FA2331FF}"/>
                </a:ext>
              </a:extLst>
            </p:cNvPr>
            <p:cNvSpPr/>
            <p:nvPr/>
          </p:nvSpPr>
          <p:spPr>
            <a:xfrm>
              <a:off x="450088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147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1419DB1-1397-674C-AC60-F51EAC52CE75}"/>
                </a:ext>
              </a:extLst>
            </p:cNvPr>
            <p:cNvSpPr/>
            <p:nvPr/>
          </p:nvSpPr>
          <p:spPr>
            <a:xfrm>
              <a:off x="450088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127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DF159ED-D0E9-D140-B7B8-1E29E1915F81}"/>
                </a:ext>
              </a:extLst>
            </p:cNvPr>
            <p:cNvSpPr/>
            <p:nvPr/>
          </p:nvSpPr>
          <p:spPr>
            <a:xfrm>
              <a:off x="450088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121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A07A852-3DD2-9246-90E9-035652AF5ACA}"/>
                </a:ext>
              </a:extLst>
            </p:cNvPr>
            <p:cNvSpPr/>
            <p:nvPr/>
          </p:nvSpPr>
          <p:spPr>
            <a:xfrm>
              <a:off x="523240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185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5E260CA-8685-E548-9538-2D887D990BB4}"/>
                </a:ext>
              </a:extLst>
            </p:cNvPr>
            <p:cNvSpPr/>
            <p:nvPr/>
          </p:nvSpPr>
          <p:spPr>
            <a:xfrm>
              <a:off x="523240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202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B2F6A0C-4182-7448-B016-6CC1EA3ACBF0}"/>
                </a:ext>
              </a:extLst>
            </p:cNvPr>
            <p:cNvSpPr/>
            <p:nvPr/>
          </p:nvSpPr>
          <p:spPr>
            <a:xfrm>
              <a:off x="523240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167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3A06EAA-F400-6D47-98FB-0BEC743E3643}"/>
                </a:ext>
              </a:extLst>
            </p:cNvPr>
            <p:cNvSpPr/>
            <p:nvPr/>
          </p:nvSpPr>
          <p:spPr>
            <a:xfrm>
              <a:off x="523240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241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46278FE-A33C-344D-9476-923D5BCD4EB5}"/>
                </a:ext>
              </a:extLst>
            </p:cNvPr>
            <p:cNvSpPr/>
            <p:nvPr/>
          </p:nvSpPr>
          <p:spPr>
            <a:xfrm>
              <a:off x="523240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148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AA4DE90-CDDB-C84B-A018-6905AEF56374}"/>
                </a:ext>
              </a:extLst>
            </p:cNvPr>
            <p:cNvSpPr/>
            <p:nvPr/>
          </p:nvSpPr>
          <p:spPr>
            <a:xfrm>
              <a:off x="59639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153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E80424B-F7FF-A04B-A1A9-7C264CB954A8}"/>
                </a:ext>
              </a:extLst>
            </p:cNvPr>
            <p:cNvSpPr/>
            <p:nvPr/>
          </p:nvSpPr>
          <p:spPr>
            <a:xfrm>
              <a:off x="59639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232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48F966E-292F-244A-8789-96DEB67CAFEC}"/>
                </a:ext>
              </a:extLst>
            </p:cNvPr>
            <p:cNvSpPr/>
            <p:nvPr/>
          </p:nvSpPr>
          <p:spPr>
            <a:xfrm>
              <a:off x="59639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112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D473137-8BA1-6A42-B75D-FE5D7B7EA2AA}"/>
                </a:ext>
              </a:extLst>
            </p:cNvPr>
            <p:cNvSpPr/>
            <p:nvPr/>
          </p:nvSpPr>
          <p:spPr>
            <a:xfrm>
              <a:off x="59639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136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C282BFA-7DA4-6D46-A10A-9A9F291318DB}"/>
                </a:ext>
              </a:extLst>
            </p:cNvPr>
            <p:cNvSpPr/>
            <p:nvPr/>
          </p:nvSpPr>
          <p:spPr>
            <a:xfrm>
              <a:off x="59639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68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1729C7D-C5B2-9047-83E6-0A91AF914840}"/>
              </a:ext>
            </a:extLst>
          </p:cNvPr>
          <p:cNvGrpSpPr/>
          <p:nvPr/>
        </p:nvGrpSpPr>
        <p:grpSpPr>
          <a:xfrm>
            <a:off x="7424917" y="1912029"/>
            <a:ext cx="4389120" cy="3657600"/>
            <a:chOff x="2306320" y="1639074"/>
            <a:chExt cx="4389120" cy="3657600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478F6D5-E361-2649-AB1C-30E98C92ED9B}"/>
                </a:ext>
              </a:extLst>
            </p:cNvPr>
            <p:cNvSpPr/>
            <p:nvPr/>
          </p:nvSpPr>
          <p:spPr>
            <a:xfrm>
              <a:off x="23063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251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0680AFE6-315C-4F41-8F3D-1E0974ADEEC9}"/>
                </a:ext>
              </a:extLst>
            </p:cNvPr>
            <p:cNvSpPr/>
            <p:nvPr/>
          </p:nvSpPr>
          <p:spPr>
            <a:xfrm>
              <a:off x="303784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8CD11E49-6033-6C42-9AFA-5DF59EA7EAF8}"/>
                </a:ext>
              </a:extLst>
            </p:cNvPr>
            <p:cNvSpPr/>
            <p:nvPr/>
          </p:nvSpPr>
          <p:spPr>
            <a:xfrm>
              <a:off x="376936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2F927B4-AC9B-1941-AF94-D1271CC83AC8}"/>
                </a:ext>
              </a:extLst>
            </p:cNvPr>
            <p:cNvSpPr/>
            <p:nvPr/>
          </p:nvSpPr>
          <p:spPr>
            <a:xfrm>
              <a:off x="23063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8C0EB443-A86F-E149-B125-3274159DF962}"/>
                </a:ext>
              </a:extLst>
            </p:cNvPr>
            <p:cNvSpPr/>
            <p:nvPr/>
          </p:nvSpPr>
          <p:spPr>
            <a:xfrm>
              <a:off x="303784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251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1C1CC512-C711-8147-9B78-DD0F350BD106}"/>
                </a:ext>
              </a:extLst>
            </p:cNvPr>
            <p:cNvSpPr/>
            <p:nvPr/>
          </p:nvSpPr>
          <p:spPr>
            <a:xfrm>
              <a:off x="376936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238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6C770E83-CEC4-054B-A41C-B559689C85CA}"/>
                </a:ext>
              </a:extLst>
            </p:cNvPr>
            <p:cNvSpPr/>
            <p:nvPr/>
          </p:nvSpPr>
          <p:spPr>
            <a:xfrm>
              <a:off x="23063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456471C2-654A-D243-A78E-68E906D6665E}"/>
                </a:ext>
              </a:extLst>
            </p:cNvPr>
            <p:cNvSpPr/>
            <p:nvPr/>
          </p:nvSpPr>
          <p:spPr>
            <a:xfrm>
              <a:off x="303784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251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0319242E-53AB-8348-8715-B8C0B550BA96}"/>
                </a:ext>
              </a:extLst>
            </p:cNvPr>
            <p:cNvSpPr/>
            <p:nvPr/>
          </p:nvSpPr>
          <p:spPr>
            <a:xfrm>
              <a:off x="376936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238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AA293598-C7A7-AE40-AB2B-C8293EAB2189}"/>
                </a:ext>
              </a:extLst>
            </p:cNvPr>
            <p:cNvSpPr/>
            <p:nvPr/>
          </p:nvSpPr>
          <p:spPr>
            <a:xfrm>
              <a:off x="23063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DBF69985-CEFB-BB43-A485-FF004E5156F2}"/>
                </a:ext>
              </a:extLst>
            </p:cNvPr>
            <p:cNvSpPr/>
            <p:nvPr/>
          </p:nvSpPr>
          <p:spPr>
            <a:xfrm>
              <a:off x="303784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251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1569482C-1BA3-EF43-917F-29CA8404AC22}"/>
                </a:ext>
              </a:extLst>
            </p:cNvPr>
            <p:cNvSpPr/>
            <p:nvPr/>
          </p:nvSpPr>
          <p:spPr>
            <a:xfrm>
              <a:off x="376936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251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BC1EC424-1811-C341-A319-989D506E349F}"/>
                </a:ext>
              </a:extLst>
            </p:cNvPr>
            <p:cNvSpPr/>
            <p:nvPr/>
          </p:nvSpPr>
          <p:spPr>
            <a:xfrm>
              <a:off x="23063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3729F43C-ACAE-6B4D-A466-923A9540DDCA}"/>
                </a:ext>
              </a:extLst>
            </p:cNvPr>
            <p:cNvSpPr/>
            <p:nvPr/>
          </p:nvSpPr>
          <p:spPr>
            <a:xfrm>
              <a:off x="303784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BCD1CB1D-8A28-1C4A-9452-13F9FDD839A2}"/>
                </a:ext>
              </a:extLst>
            </p:cNvPr>
            <p:cNvSpPr/>
            <p:nvPr/>
          </p:nvSpPr>
          <p:spPr>
            <a:xfrm>
              <a:off x="376936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A2CCFE6E-CDD6-D441-BA65-5FD1128FD7C5}"/>
                </a:ext>
              </a:extLst>
            </p:cNvPr>
            <p:cNvSpPr/>
            <p:nvPr/>
          </p:nvSpPr>
          <p:spPr>
            <a:xfrm>
              <a:off x="450088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67905870-C7CA-2B48-AC94-F05795774577}"/>
                </a:ext>
              </a:extLst>
            </p:cNvPr>
            <p:cNvSpPr/>
            <p:nvPr/>
          </p:nvSpPr>
          <p:spPr>
            <a:xfrm>
              <a:off x="450088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238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8778178C-CEFA-C649-84B2-7922FC0B3134}"/>
                </a:ext>
              </a:extLst>
            </p:cNvPr>
            <p:cNvSpPr/>
            <p:nvPr/>
          </p:nvSpPr>
          <p:spPr>
            <a:xfrm>
              <a:off x="450088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241</a:t>
              </a: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6913F4CC-875B-F948-9ACD-D6C467312CD8}"/>
                </a:ext>
              </a:extLst>
            </p:cNvPr>
            <p:cNvSpPr/>
            <p:nvPr/>
          </p:nvSpPr>
          <p:spPr>
            <a:xfrm>
              <a:off x="450088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241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FFF85411-EC29-BE40-8A07-31824423D377}"/>
                </a:ext>
              </a:extLst>
            </p:cNvPr>
            <p:cNvSpPr/>
            <p:nvPr/>
          </p:nvSpPr>
          <p:spPr>
            <a:xfrm>
              <a:off x="450088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84FE6C0F-8F25-4C4D-8D8A-791A5F1DA2B3}"/>
                </a:ext>
              </a:extLst>
            </p:cNvPr>
            <p:cNvSpPr/>
            <p:nvPr/>
          </p:nvSpPr>
          <p:spPr>
            <a:xfrm>
              <a:off x="523240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7C68D3F3-0F65-6F41-8D12-FBE095490B1E}"/>
                </a:ext>
              </a:extLst>
            </p:cNvPr>
            <p:cNvSpPr/>
            <p:nvPr/>
          </p:nvSpPr>
          <p:spPr>
            <a:xfrm>
              <a:off x="523240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232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83BA1F74-7149-9A4F-9778-40688652E8AE}"/>
                </a:ext>
              </a:extLst>
            </p:cNvPr>
            <p:cNvSpPr/>
            <p:nvPr/>
          </p:nvSpPr>
          <p:spPr>
            <a:xfrm>
              <a:off x="523240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241</a:t>
              </a: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518C0193-B7FB-064E-A132-17635395008E}"/>
                </a:ext>
              </a:extLst>
            </p:cNvPr>
            <p:cNvSpPr/>
            <p:nvPr/>
          </p:nvSpPr>
          <p:spPr>
            <a:xfrm>
              <a:off x="523240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241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72632C88-9707-294B-8844-588D153DB3B3}"/>
                </a:ext>
              </a:extLst>
            </p:cNvPr>
            <p:cNvSpPr/>
            <p:nvPr/>
          </p:nvSpPr>
          <p:spPr>
            <a:xfrm>
              <a:off x="523240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B7787077-1EB6-E941-BE50-1D0E2702E0E9}"/>
                </a:ext>
              </a:extLst>
            </p:cNvPr>
            <p:cNvSpPr/>
            <p:nvPr/>
          </p:nvSpPr>
          <p:spPr>
            <a:xfrm>
              <a:off x="59639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E8FA2812-BA60-8049-99EA-F936D4C9B96C}"/>
                </a:ext>
              </a:extLst>
            </p:cNvPr>
            <p:cNvSpPr/>
            <p:nvPr/>
          </p:nvSpPr>
          <p:spPr>
            <a:xfrm>
              <a:off x="59639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34C3413E-0900-2047-AD57-73D570B5D765}"/>
                </a:ext>
              </a:extLst>
            </p:cNvPr>
            <p:cNvSpPr/>
            <p:nvPr/>
          </p:nvSpPr>
          <p:spPr>
            <a:xfrm>
              <a:off x="59639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85ED5C02-D2A2-1645-A593-2E87F029BA2E}"/>
                </a:ext>
              </a:extLst>
            </p:cNvPr>
            <p:cNvSpPr/>
            <p:nvPr/>
          </p:nvSpPr>
          <p:spPr>
            <a:xfrm>
              <a:off x="59639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42E7FDC0-E0D1-3440-B3C4-9ABEFA642B4F}"/>
                </a:ext>
              </a:extLst>
            </p:cNvPr>
            <p:cNvSpPr/>
            <p:nvPr/>
          </p:nvSpPr>
          <p:spPr>
            <a:xfrm>
              <a:off x="59639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</p:grpSp>
      <p:sp>
        <p:nvSpPr>
          <p:cNvPr id="69" name="Rectangle 68">
            <a:extLst>
              <a:ext uri="{FF2B5EF4-FFF2-40B4-BE49-F238E27FC236}">
                <a16:creationId xmlns:a16="http://schemas.microsoft.com/office/drawing/2014/main" id="{B6815B90-F3F4-9E4A-8706-9B636B7CC93B}"/>
              </a:ext>
            </a:extLst>
          </p:cNvPr>
          <p:cNvSpPr/>
          <p:nvPr/>
        </p:nvSpPr>
        <p:spPr>
          <a:xfrm>
            <a:off x="5521736" y="191202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88AB9437-7071-C041-8670-D4C3816D4BDA}"/>
              </a:ext>
            </a:extLst>
          </p:cNvPr>
          <p:cNvSpPr/>
          <p:nvPr/>
        </p:nvSpPr>
        <p:spPr>
          <a:xfrm>
            <a:off x="5521736" y="264354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E323CAC4-438F-B642-9BA7-F01482EB94AD}"/>
              </a:ext>
            </a:extLst>
          </p:cNvPr>
          <p:cNvSpPr/>
          <p:nvPr/>
        </p:nvSpPr>
        <p:spPr>
          <a:xfrm>
            <a:off x="5521736" y="337506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C83EAB39-CF0D-B843-914B-84ABAB99802C}"/>
              </a:ext>
            </a:extLst>
          </p:cNvPr>
          <p:cNvSpPr/>
          <p:nvPr/>
        </p:nvSpPr>
        <p:spPr>
          <a:xfrm>
            <a:off x="5521736" y="410658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3E1D0B84-112D-DD40-908E-B023605BA76D}"/>
              </a:ext>
            </a:extLst>
          </p:cNvPr>
          <p:cNvSpPr/>
          <p:nvPr/>
        </p:nvSpPr>
        <p:spPr>
          <a:xfrm>
            <a:off x="5521736" y="483810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13F32B97-85C0-034B-9E46-7B52E5B5843D}"/>
              </a:ext>
            </a:extLst>
          </p:cNvPr>
          <p:cNvSpPr/>
          <p:nvPr/>
        </p:nvSpPr>
        <p:spPr>
          <a:xfrm>
            <a:off x="1132616" y="118050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280D33F6-C2BE-F148-8904-57A7AB8FC3FB}"/>
              </a:ext>
            </a:extLst>
          </p:cNvPr>
          <p:cNvSpPr/>
          <p:nvPr/>
        </p:nvSpPr>
        <p:spPr>
          <a:xfrm>
            <a:off x="1864136" y="118050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9F1EC084-52BE-A24D-BA52-32AA6BA29916}"/>
              </a:ext>
            </a:extLst>
          </p:cNvPr>
          <p:cNvSpPr/>
          <p:nvPr/>
        </p:nvSpPr>
        <p:spPr>
          <a:xfrm>
            <a:off x="2595656" y="118050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A597ED37-802E-544A-BE44-710CC3C3E3AD}"/>
              </a:ext>
            </a:extLst>
          </p:cNvPr>
          <p:cNvSpPr/>
          <p:nvPr/>
        </p:nvSpPr>
        <p:spPr>
          <a:xfrm>
            <a:off x="3327176" y="118050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F8FA758D-C944-A34E-9615-C444C400D9B2}"/>
              </a:ext>
            </a:extLst>
          </p:cNvPr>
          <p:cNvSpPr/>
          <p:nvPr/>
        </p:nvSpPr>
        <p:spPr>
          <a:xfrm>
            <a:off x="4058696" y="118050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04AC335D-184A-554E-9A29-F5662073F260}"/>
              </a:ext>
            </a:extLst>
          </p:cNvPr>
          <p:cNvSpPr/>
          <p:nvPr/>
        </p:nvSpPr>
        <p:spPr>
          <a:xfrm>
            <a:off x="4790216" y="118050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BE4A1773-719E-B542-BCB6-8AFD1A333BE5}"/>
              </a:ext>
            </a:extLst>
          </p:cNvPr>
          <p:cNvSpPr/>
          <p:nvPr/>
        </p:nvSpPr>
        <p:spPr>
          <a:xfrm>
            <a:off x="401096" y="191202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2EB52C0D-1347-6C4A-AB8A-5DCF91711631}"/>
              </a:ext>
            </a:extLst>
          </p:cNvPr>
          <p:cNvSpPr/>
          <p:nvPr/>
        </p:nvSpPr>
        <p:spPr>
          <a:xfrm>
            <a:off x="401096" y="264354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2DCF6C28-DC37-BD4B-AD2B-8EF89CD5212C}"/>
              </a:ext>
            </a:extLst>
          </p:cNvPr>
          <p:cNvSpPr/>
          <p:nvPr/>
        </p:nvSpPr>
        <p:spPr>
          <a:xfrm>
            <a:off x="401096" y="337506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713D3906-FB4B-EE4C-8FFE-1EDF48CE73A8}"/>
              </a:ext>
            </a:extLst>
          </p:cNvPr>
          <p:cNvSpPr/>
          <p:nvPr/>
        </p:nvSpPr>
        <p:spPr>
          <a:xfrm>
            <a:off x="401096" y="410658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31360F91-5768-BA46-BF82-D877B7803401}"/>
              </a:ext>
            </a:extLst>
          </p:cNvPr>
          <p:cNvSpPr/>
          <p:nvPr/>
        </p:nvSpPr>
        <p:spPr>
          <a:xfrm>
            <a:off x="401096" y="483810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860412E9-D909-EF4B-AF60-501A7297FF5B}"/>
              </a:ext>
            </a:extLst>
          </p:cNvPr>
          <p:cNvSpPr/>
          <p:nvPr/>
        </p:nvSpPr>
        <p:spPr>
          <a:xfrm>
            <a:off x="1132616" y="556962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F82B08AF-A7FC-CE47-80E9-8CEEEE2629FA}"/>
              </a:ext>
            </a:extLst>
          </p:cNvPr>
          <p:cNvSpPr/>
          <p:nvPr/>
        </p:nvSpPr>
        <p:spPr>
          <a:xfrm>
            <a:off x="1864136" y="556962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33537535-5F35-3C4C-8D7F-F2CD4968E1AC}"/>
              </a:ext>
            </a:extLst>
          </p:cNvPr>
          <p:cNvSpPr/>
          <p:nvPr/>
        </p:nvSpPr>
        <p:spPr>
          <a:xfrm>
            <a:off x="2595656" y="556962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64F3FEA9-7A5D-B241-98C2-99F092A5CFCA}"/>
              </a:ext>
            </a:extLst>
          </p:cNvPr>
          <p:cNvSpPr/>
          <p:nvPr/>
        </p:nvSpPr>
        <p:spPr>
          <a:xfrm>
            <a:off x="3327176" y="556962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EC2AD7C3-2201-B34F-9F34-C414011D90B9}"/>
              </a:ext>
            </a:extLst>
          </p:cNvPr>
          <p:cNvSpPr/>
          <p:nvPr/>
        </p:nvSpPr>
        <p:spPr>
          <a:xfrm>
            <a:off x="4058696" y="556962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7625DD7B-BFBF-9D4C-AB51-A55E74E5737F}"/>
              </a:ext>
            </a:extLst>
          </p:cNvPr>
          <p:cNvSpPr/>
          <p:nvPr/>
        </p:nvSpPr>
        <p:spPr>
          <a:xfrm>
            <a:off x="4790216" y="556962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F2F4F4BE-F4B4-D748-8F4D-D82D56C00BF3}"/>
              </a:ext>
            </a:extLst>
          </p:cNvPr>
          <p:cNvSpPr/>
          <p:nvPr/>
        </p:nvSpPr>
        <p:spPr>
          <a:xfrm>
            <a:off x="5521736" y="556962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3ABF6E95-3BDB-DB4D-B20E-623721E56BF4}"/>
              </a:ext>
            </a:extLst>
          </p:cNvPr>
          <p:cNvSpPr/>
          <p:nvPr/>
        </p:nvSpPr>
        <p:spPr>
          <a:xfrm>
            <a:off x="5521736" y="118050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22AAF5E1-07A3-9A49-A4BB-097C3C0E56AE}"/>
              </a:ext>
            </a:extLst>
          </p:cNvPr>
          <p:cNvSpPr/>
          <p:nvPr/>
        </p:nvSpPr>
        <p:spPr>
          <a:xfrm>
            <a:off x="401096" y="118050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DDA3A830-B28A-1949-8FB7-3486EAB665B5}"/>
              </a:ext>
            </a:extLst>
          </p:cNvPr>
          <p:cNvSpPr/>
          <p:nvPr/>
        </p:nvSpPr>
        <p:spPr>
          <a:xfrm>
            <a:off x="401096" y="556962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4EDF07C8-CFF6-2D42-9031-CCEA10E11E15}"/>
              </a:ext>
            </a:extLst>
          </p:cNvPr>
          <p:cNvGrpSpPr/>
          <p:nvPr/>
        </p:nvGrpSpPr>
        <p:grpSpPr>
          <a:xfrm>
            <a:off x="401096" y="1180510"/>
            <a:ext cx="7755342" cy="2194560"/>
            <a:chOff x="1473809" y="1925677"/>
            <a:chExt cx="7755342" cy="2194560"/>
          </a:xfrm>
        </p:grpSpPr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114AED8F-1728-1749-8057-91AC8E8AF490}"/>
                </a:ext>
              </a:extLst>
            </p:cNvPr>
            <p:cNvSpPr/>
            <p:nvPr/>
          </p:nvSpPr>
          <p:spPr>
            <a:xfrm>
              <a:off x="8497631" y="265719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B09F4210-D542-CC4C-9A36-AF3E44A1D75E}"/>
                </a:ext>
              </a:extLst>
            </p:cNvPr>
            <p:cNvSpPr/>
            <p:nvPr/>
          </p:nvSpPr>
          <p:spPr>
            <a:xfrm>
              <a:off x="1473809" y="1925677"/>
              <a:ext cx="2193007" cy="219456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81581B5E-1313-4747-ABEC-8E2F7FF8A13A}"/>
                </a:ext>
              </a:extLst>
            </p:cNvPr>
            <p:cNvCxnSpPr/>
            <p:nvPr/>
          </p:nvCxnSpPr>
          <p:spPr>
            <a:xfrm>
              <a:off x="3666816" y="1925677"/>
              <a:ext cx="4830815" cy="73152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9171E131-50BF-B343-8A7D-785DFCFD26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66816" y="3388717"/>
              <a:ext cx="4830815" cy="73152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507058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F27A3E9-5620-A848-B9B2-2841EF8076E2}"/>
              </a:ext>
            </a:extLst>
          </p:cNvPr>
          <p:cNvSpPr txBox="1">
            <a:spLocks/>
          </p:cNvSpPr>
          <p:nvPr/>
        </p:nvSpPr>
        <p:spPr>
          <a:xfrm>
            <a:off x="8890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Array padding enables edge-to-edge filters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A5B157C-D16E-B447-A5CF-78BFA62A3268}"/>
              </a:ext>
            </a:extLst>
          </p:cNvPr>
          <p:cNvGrpSpPr/>
          <p:nvPr/>
        </p:nvGrpSpPr>
        <p:grpSpPr>
          <a:xfrm>
            <a:off x="1132616" y="1912029"/>
            <a:ext cx="4389120" cy="3657600"/>
            <a:chOff x="2306320" y="1639074"/>
            <a:chExt cx="4389120" cy="36576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C366A23-F34D-5449-87A8-D9D16E983459}"/>
                </a:ext>
              </a:extLst>
            </p:cNvPr>
            <p:cNvSpPr/>
            <p:nvPr/>
          </p:nvSpPr>
          <p:spPr>
            <a:xfrm>
              <a:off x="23063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44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E8DD0F6-4D06-B84E-9783-95AC535242A6}"/>
                </a:ext>
              </a:extLst>
            </p:cNvPr>
            <p:cNvSpPr/>
            <p:nvPr/>
          </p:nvSpPr>
          <p:spPr>
            <a:xfrm>
              <a:off x="303784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237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4743454-9072-004E-BBF0-5CF34EAB575D}"/>
                </a:ext>
              </a:extLst>
            </p:cNvPr>
            <p:cNvSpPr/>
            <p:nvPr/>
          </p:nvSpPr>
          <p:spPr>
            <a:xfrm>
              <a:off x="376936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68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E700711-6AB9-9347-8E94-6D5FC977B22A}"/>
                </a:ext>
              </a:extLst>
            </p:cNvPr>
            <p:cNvSpPr/>
            <p:nvPr/>
          </p:nvSpPr>
          <p:spPr>
            <a:xfrm>
              <a:off x="23063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251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B804AF7-39D7-404C-82A1-8A73444BD6E5}"/>
                </a:ext>
              </a:extLst>
            </p:cNvPr>
            <p:cNvSpPr/>
            <p:nvPr/>
          </p:nvSpPr>
          <p:spPr>
            <a:xfrm>
              <a:off x="303784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150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7D9506F-30CE-5A4F-9ADF-037675D71B1A}"/>
                </a:ext>
              </a:extLst>
            </p:cNvPr>
            <p:cNvSpPr/>
            <p:nvPr/>
          </p:nvSpPr>
          <p:spPr>
            <a:xfrm>
              <a:off x="376936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238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6CA03E5-BB81-FA4B-A42C-54E61A95B247}"/>
                </a:ext>
              </a:extLst>
            </p:cNvPr>
            <p:cNvSpPr/>
            <p:nvPr/>
          </p:nvSpPr>
          <p:spPr>
            <a:xfrm>
              <a:off x="23063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111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3C642E1-0C06-7A48-AEFB-97653F2CA0A3}"/>
                </a:ext>
              </a:extLst>
            </p:cNvPr>
            <p:cNvSpPr/>
            <p:nvPr/>
          </p:nvSpPr>
          <p:spPr>
            <a:xfrm>
              <a:off x="303784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198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5E9C5B9-8C76-A848-9985-49B5A114D760}"/>
                </a:ext>
              </a:extLst>
            </p:cNvPr>
            <p:cNvSpPr/>
            <p:nvPr/>
          </p:nvSpPr>
          <p:spPr>
            <a:xfrm>
              <a:off x="376936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73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CFBC017-65F7-354D-B566-EB90FA00505D}"/>
                </a:ext>
              </a:extLst>
            </p:cNvPr>
            <p:cNvSpPr/>
            <p:nvPr/>
          </p:nvSpPr>
          <p:spPr>
            <a:xfrm>
              <a:off x="23063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198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E67A3D7-0516-0144-BB49-0C55AABB7369}"/>
                </a:ext>
              </a:extLst>
            </p:cNvPr>
            <p:cNvSpPr/>
            <p:nvPr/>
          </p:nvSpPr>
          <p:spPr>
            <a:xfrm>
              <a:off x="303784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73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AD0AD02-697C-394D-8468-A9CB494D75E1}"/>
                </a:ext>
              </a:extLst>
            </p:cNvPr>
            <p:cNvSpPr/>
            <p:nvPr/>
          </p:nvSpPr>
          <p:spPr>
            <a:xfrm>
              <a:off x="376936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147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E992383-3560-8346-AA07-CD53916C6645}"/>
                </a:ext>
              </a:extLst>
            </p:cNvPr>
            <p:cNvSpPr/>
            <p:nvPr/>
          </p:nvSpPr>
          <p:spPr>
            <a:xfrm>
              <a:off x="23063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95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F56B315-B6A9-E74D-A28D-5B27C99FF276}"/>
                </a:ext>
              </a:extLst>
            </p:cNvPr>
            <p:cNvSpPr/>
            <p:nvPr/>
          </p:nvSpPr>
          <p:spPr>
            <a:xfrm>
              <a:off x="303784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251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D8FC91C-D371-004B-9245-68F5F7AB640C}"/>
                </a:ext>
              </a:extLst>
            </p:cNvPr>
            <p:cNvSpPr/>
            <p:nvPr/>
          </p:nvSpPr>
          <p:spPr>
            <a:xfrm>
              <a:off x="376936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84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827B52E-EF30-FB47-B97B-260D3DE7CEF9}"/>
                </a:ext>
              </a:extLst>
            </p:cNvPr>
            <p:cNvSpPr/>
            <p:nvPr/>
          </p:nvSpPr>
          <p:spPr>
            <a:xfrm>
              <a:off x="450088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69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53DDFF4-5890-DF4B-9A85-980AA228926C}"/>
                </a:ext>
              </a:extLst>
            </p:cNvPr>
            <p:cNvSpPr/>
            <p:nvPr/>
          </p:nvSpPr>
          <p:spPr>
            <a:xfrm>
              <a:off x="450088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217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3CE086D-C722-134F-A8F7-D611FA2331FF}"/>
                </a:ext>
              </a:extLst>
            </p:cNvPr>
            <p:cNvSpPr/>
            <p:nvPr/>
          </p:nvSpPr>
          <p:spPr>
            <a:xfrm>
              <a:off x="450088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147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1419DB1-1397-674C-AC60-F51EAC52CE75}"/>
                </a:ext>
              </a:extLst>
            </p:cNvPr>
            <p:cNvSpPr/>
            <p:nvPr/>
          </p:nvSpPr>
          <p:spPr>
            <a:xfrm>
              <a:off x="450088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127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DF159ED-D0E9-D140-B7B8-1E29E1915F81}"/>
                </a:ext>
              </a:extLst>
            </p:cNvPr>
            <p:cNvSpPr/>
            <p:nvPr/>
          </p:nvSpPr>
          <p:spPr>
            <a:xfrm>
              <a:off x="450088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121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A07A852-3DD2-9246-90E9-035652AF5ACA}"/>
                </a:ext>
              </a:extLst>
            </p:cNvPr>
            <p:cNvSpPr/>
            <p:nvPr/>
          </p:nvSpPr>
          <p:spPr>
            <a:xfrm>
              <a:off x="523240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185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5E260CA-8685-E548-9538-2D887D990BB4}"/>
                </a:ext>
              </a:extLst>
            </p:cNvPr>
            <p:cNvSpPr/>
            <p:nvPr/>
          </p:nvSpPr>
          <p:spPr>
            <a:xfrm>
              <a:off x="523240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202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B2F6A0C-4182-7448-B016-6CC1EA3ACBF0}"/>
                </a:ext>
              </a:extLst>
            </p:cNvPr>
            <p:cNvSpPr/>
            <p:nvPr/>
          </p:nvSpPr>
          <p:spPr>
            <a:xfrm>
              <a:off x="523240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167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3A06EAA-F400-6D47-98FB-0BEC743E3643}"/>
                </a:ext>
              </a:extLst>
            </p:cNvPr>
            <p:cNvSpPr/>
            <p:nvPr/>
          </p:nvSpPr>
          <p:spPr>
            <a:xfrm>
              <a:off x="523240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241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46278FE-A33C-344D-9476-923D5BCD4EB5}"/>
                </a:ext>
              </a:extLst>
            </p:cNvPr>
            <p:cNvSpPr/>
            <p:nvPr/>
          </p:nvSpPr>
          <p:spPr>
            <a:xfrm>
              <a:off x="523240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148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AA4DE90-CDDB-C84B-A018-6905AEF56374}"/>
                </a:ext>
              </a:extLst>
            </p:cNvPr>
            <p:cNvSpPr/>
            <p:nvPr/>
          </p:nvSpPr>
          <p:spPr>
            <a:xfrm>
              <a:off x="59639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153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E80424B-F7FF-A04B-A1A9-7C264CB954A8}"/>
                </a:ext>
              </a:extLst>
            </p:cNvPr>
            <p:cNvSpPr/>
            <p:nvPr/>
          </p:nvSpPr>
          <p:spPr>
            <a:xfrm>
              <a:off x="59639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232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48F966E-292F-244A-8789-96DEB67CAFEC}"/>
                </a:ext>
              </a:extLst>
            </p:cNvPr>
            <p:cNvSpPr/>
            <p:nvPr/>
          </p:nvSpPr>
          <p:spPr>
            <a:xfrm>
              <a:off x="59639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112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D473137-8BA1-6A42-B75D-FE5D7B7EA2AA}"/>
                </a:ext>
              </a:extLst>
            </p:cNvPr>
            <p:cNvSpPr/>
            <p:nvPr/>
          </p:nvSpPr>
          <p:spPr>
            <a:xfrm>
              <a:off x="59639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136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C282BFA-7DA4-6D46-A10A-9A9F291318DB}"/>
                </a:ext>
              </a:extLst>
            </p:cNvPr>
            <p:cNvSpPr/>
            <p:nvPr/>
          </p:nvSpPr>
          <p:spPr>
            <a:xfrm>
              <a:off x="59639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68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1729C7D-C5B2-9047-83E6-0A91AF914840}"/>
              </a:ext>
            </a:extLst>
          </p:cNvPr>
          <p:cNvGrpSpPr/>
          <p:nvPr/>
        </p:nvGrpSpPr>
        <p:grpSpPr>
          <a:xfrm>
            <a:off x="7424917" y="1912029"/>
            <a:ext cx="4389120" cy="3657600"/>
            <a:chOff x="2306320" y="1639074"/>
            <a:chExt cx="4389120" cy="3657600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478F6D5-E361-2649-AB1C-30E98C92ED9B}"/>
                </a:ext>
              </a:extLst>
            </p:cNvPr>
            <p:cNvSpPr/>
            <p:nvPr/>
          </p:nvSpPr>
          <p:spPr>
            <a:xfrm>
              <a:off x="23063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251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0680AFE6-315C-4F41-8F3D-1E0974ADEEC9}"/>
                </a:ext>
              </a:extLst>
            </p:cNvPr>
            <p:cNvSpPr/>
            <p:nvPr/>
          </p:nvSpPr>
          <p:spPr>
            <a:xfrm>
              <a:off x="303784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251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8CD11E49-6033-6C42-9AFA-5DF59EA7EAF8}"/>
                </a:ext>
              </a:extLst>
            </p:cNvPr>
            <p:cNvSpPr/>
            <p:nvPr/>
          </p:nvSpPr>
          <p:spPr>
            <a:xfrm>
              <a:off x="376936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2F927B4-AC9B-1941-AF94-D1271CC83AC8}"/>
                </a:ext>
              </a:extLst>
            </p:cNvPr>
            <p:cNvSpPr/>
            <p:nvPr/>
          </p:nvSpPr>
          <p:spPr>
            <a:xfrm>
              <a:off x="23063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8C0EB443-A86F-E149-B125-3274159DF962}"/>
                </a:ext>
              </a:extLst>
            </p:cNvPr>
            <p:cNvSpPr/>
            <p:nvPr/>
          </p:nvSpPr>
          <p:spPr>
            <a:xfrm>
              <a:off x="303784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251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1C1CC512-C711-8147-9B78-DD0F350BD106}"/>
                </a:ext>
              </a:extLst>
            </p:cNvPr>
            <p:cNvSpPr/>
            <p:nvPr/>
          </p:nvSpPr>
          <p:spPr>
            <a:xfrm>
              <a:off x="376936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238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6C770E83-CEC4-054B-A41C-B559689C85CA}"/>
                </a:ext>
              </a:extLst>
            </p:cNvPr>
            <p:cNvSpPr/>
            <p:nvPr/>
          </p:nvSpPr>
          <p:spPr>
            <a:xfrm>
              <a:off x="23063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456471C2-654A-D243-A78E-68E906D6665E}"/>
                </a:ext>
              </a:extLst>
            </p:cNvPr>
            <p:cNvSpPr/>
            <p:nvPr/>
          </p:nvSpPr>
          <p:spPr>
            <a:xfrm>
              <a:off x="303784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251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0319242E-53AB-8348-8715-B8C0B550BA96}"/>
                </a:ext>
              </a:extLst>
            </p:cNvPr>
            <p:cNvSpPr/>
            <p:nvPr/>
          </p:nvSpPr>
          <p:spPr>
            <a:xfrm>
              <a:off x="376936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238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AA293598-C7A7-AE40-AB2B-C8293EAB2189}"/>
                </a:ext>
              </a:extLst>
            </p:cNvPr>
            <p:cNvSpPr/>
            <p:nvPr/>
          </p:nvSpPr>
          <p:spPr>
            <a:xfrm>
              <a:off x="23063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DBF69985-CEFB-BB43-A485-FF004E5156F2}"/>
                </a:ext>
              </a:extLst>
            </p:cNvPr>
            <p:cNvSpPr/>
            <p:nvPr/>
          </p:nvSpPr>
          <p:spPr>
            <a:xfrm>
              <a:off x="303784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251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1569482C-1BA3-EF43-917F-29CA8404AC22}"/>
                </a:ext>
              </a:extLst>
            </p:cNvPr>
            <p:cNvSpPr/>
            <p:nvPr/>
          </p:nvSpPr>
          <p:spPr>
            <a:xfrm>
              <a:off x="376936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251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BC1EC424-1811-C341-A319-989D506E349F}"/>
                </a:ext>
              </a:extLst>
            </p:cNvPr>
            <p:cNvSpPr/>
            <p:nvPr/>
          </p:nvSpPr>
          <p:spPr>
            <a:xfrm>
              <a:off x="23063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3729F43C-ACAE-6B4D-A466-923A9540DDCA}"/>
                </a:ext>
              </a:extLst>
            </p:cNvPr>
            <p:cNvSpPr/>
            <p:nvPr/>
          </p:nvSpPr>
          <p:spPr>
            <a:xfrm>
              <a:off x="303784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BCD1CB1D-8A28-1C4A-9452-13F9FDD839A2}"/>
                </a:ext>
              </a:extLst>
            </p:cNvPr>
            <p:cNvSpPr/>
            <p:nvPr/>
          </p:nvSpPr>
          <p:spPr>
            <a:xfrm>
              <a:off x="376936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A2CCFE6E-CDD6-D441-BA65-5FD1128FD7C5}"/>
                </a:ext>
              </a:extLst>
            </p:cNvPr>
            <p:cNvSpPr/>
            <p:nvPr/>
          </p:nvSpPr>
          <p:spPr>
            <a:xfrm>
              <a:off x="450088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67905870-C7CA-2B48-AC94-F05795774577}"/>
                </a:ext>
              </a:extLst>
            </p:cNvPr>
            <p:cNvSpPr/>
            <p:nvPr/>
          </p:nvSpPr>
          <p:spPr>
            <a:xfrm>
              <a:off x="450088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238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8778178C-CEFA-C649-84B2-7922FC0B3134}"/>
                </a:ext>
              </a:extLst>
            </p:cNvPr>
            <p:cNvSpPr/>
            <p:nvPr/>
          </p:nvSpPr>
          <p:spPr>
            <a:xfrm>
              <a:off x="450088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241</a:t>
              </a: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6913F4CC-875B-F948-9ACD-D6C467312CD8}"/>
                </a:ext>
              </a:extLst>
            </p:cNvPr>
            <p:cNvSpPr/>
            <p:nvPr/>
          </p:nvSpPr>
          <p:spPr>
            <a:xfrm>
              <a:off x="450088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241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FFF85411-EC29-BE40-8A07-31824423D377}"/>
                </a:ext>
              </a:extLst>
            </p:cNvPr>
            <p:cNvSpPr/>
            <p:nvPr/>
          </p:nvSpPr>
          <p:spPr>
            <a:xfrm>
              <a:off x="450088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84FE6C0F-8F25-4C4D-8D8A-791A5F1DA2B3}"/>
                </a:ext>
              </a:extLst>
            </p:cNvPr>
            <p:cNvSpPr/>
            <p:nvPr/>
          </p:nvSpPr>
          <p:spPr>
            <a:xfrm>
              <a:off x="523240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7C68D3F3-0F65-6F41-8D12-FBE095490B1E}"/>
                </a:ext>
              </a:extLst>
            </p:cNvPr>
            <p:cNvSpPr/>
            <p:nvPr/>
          </p:nvSpPr>
          <p:spPr>
            <a:xfrm>
              <a:off x="523240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232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83BA1F74-7149-9A4F-9778-40688652E8AE}"/>
                </a:ext>
              </a:extLst>
            </p:cNvPr>
            <p:cNvSpPr/>
            <p:nvPr/>
          </p:nvSpPr>
          <p:spPr>
            <a:xfrm>
              <a:off x="523240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241</a:t>
              </a: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518C0193-B7FB-064E-A132-17635395008E}"/>
                </a:ext>
              </a:extLst>
            </p:cNvPr>
            <p:cNvSpPr/>
            <p:nvPr/>
          </p:nvSpPr>
          <p:spPr>
            <a:xfrm>
              <a:off x="523240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241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72632C88-9707-294B-8844-588D153DB3B3}"/>
                </a:ext>
              </a:extLst>
            </p:cNvPr>
            <p:cNvSpPr/>
            <p:nvPr/>
          </p:nvSpPr>
          <p:spPr>
            <a:xfrm>
              <a:off x="523240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B7787077-1EB6-E941-BE50-1D0E2702E0E9}"/>
                </a:ext>
              </a:extLst>
            </p:cNvPr>
            <p:cNvSpPr/>
            <p:nvPr/>
          </p:nvSpPr>
          <p:spPr>
            <a:xfrm>
              <a:off x="59639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E8FA2812-BA60-8049-99EA-F936D4C9B96C}"/>
                </a:ext>
              </a:extLst>
            </p:cNvPr>
            <p:cNvSpPr/>
            <p:nvPr/>
          </p:nvSpPr>
          <p:spPr>
            <a:xfrm>
              <a:off x="59639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34C3413E-0900-2047-AD57-73D570B5D765}"/>
                </a:ext>
              </a:extLst>
            </p:cNvPr>
            <p:cNvSpPr/>
            <p:nvPr/>
          </p:nvSpPr>
          <p:spPr>
            <a:xfrm>
              <a:off x="59639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85ED5C02-D2A2-1645-A593-2E87F029BA2E}"/>
                </a:ext>
              </a:extLst>
            </p:cNvPr>
            <p:cNvSpPr/>
            <p:nvPr/>
          </p:nvSpPr>
          <p:spPr>
            <a:xfrm>
              <a:off x="59639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42E7FDC0-E0D1-3440-B3C4-9ABEFA642B4F}"/>
                </a:ext>
              </a:extLst>
            </p:cNvPr>
            <p:cNvSpPr/>
            <p:nvPr/>
          </p:nvSpPr>
          <p:spPr>
            <a:xfrm>
              <a:off x="59639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</p:grpSp>
      <p:sp>
        <p:nvSpPr>
          <p:cNvPr id="69" name="Rectangle 68">
            <a:extLst>
              <a:ext uri="{FF2B5EF4-FFF2-40B4-BE49-F238E27FC236}">
                <a16:creationId xmlns:a16="http://schemas.microsoft.com/office/drawing/2014/main" id="{B6815B90-F3F4-9E4A-8706-9B636B7CC93B}"/>
              </a:ext>
            </a:extLst>
          </p:cNvPr>
          <p:cNvSpPr/>
          <p:nvPr/>
        </p:nvSpPr>
        <p:spPr>
          <a:xfrm>
            <a:off x="5521736" y="191202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88AB9437-7071-C041-8670-D4C3816D4BDA}"/>
              </a:ext>
            </a:extLst>
          </p:cNvPr>
          <p:cNvSpPr/>
          <p:nvPr/>
        </p:nvSpPr>
        <p:spPr>
          <a:xfrm>
            <a:off x="5521736" y="264354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E323CAC4-438F-B642-9BA7-F01482EB94AD}"/>
              </a:ext>
            </a:extLst>
          </p:cNvPr>
          <p:cNvSpPr/>
          <p:nvPr/>
        </p:nvSpPr>
        <p:spPr>
          <a:xfrm>
            <a:off x="5521736" y="337506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C83EAB39-CF0D-B843-914B-84ABAB99802C}"/>
              </a:ext>
            </a:extLst>
          </p:cNvPr>
          <p:cNvSpPr/>
          <p:nvPr/>
        </p:nvSpPr>
        <p:spPr>
          <a:xfrm>
            <a:off x="5521736" y="410658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3E1D0B84-112D-DD40-908E-B023605BA76D}"/>
              </a:ext>
            </a:extLst>
          </p:cNvPr>
          <p:cNvSpPr/>
          <p:nvPr/>
        </p:nvSpPr>
        <p:spPr>
          <a:xfrm>
            <a:off x="5521736" y="483810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13F32B97-85C0-034B-9E46-7B52E5B5843D}"/>
              </a:ext>
            </a:extLst>
          </p:cNvPr>
          <p:cNvSpPr/>
          <p:nvPr/>
        </p:nvSpPr>
        <p:spPr>
          <a:xfrm>
            <a:off x="1132616" y="118050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280D33F6-C2BE-F148-8904-57A7AB8FC3FB}"/>
              </a:ext>
            </a:extLst>
          </p:cNvPr>
          <p:cNvSpPr/>
          <p:nvPr/>
        </p:nvSpPr>
        <p:spPr>
          <a:xfrm>
            <a:off x="1864136" y="118050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9F1EC084-52BE-A24D-BA52-32AA6BA29916}"/>
              </a:ext>
            </a:extLst>
          </p:cNvPr>
          <p:cNvSpPr/>
          <p:nvPr/>
        </p:nvSpPr>
        <p:spPr>
          <a:xfrm>
            <a:off x="2595656" y="118050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A597ED37-802E-544A-BE44-710CC3C3E3AD}"/>
              </a:ext>
            </a:extLst>
          </p:cNvPr>
          <p:cNvSpPr/>
          <p:nvPr/>
        </p:nvSpPr>
        <p:spPr>
          <a:xfrm>
            <a:off x="3327176" y="118050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F8FA758D-C944-A34E-9615-C444C400D9B2}"/>
              </a:ext>
            </a:extLst>
          </p:cNvPr>
          <p:cNvSpPr/>
          <p:nvPr/>
        </p:nvSpPr>
        <p:spPr>
          <a:xfrm>
            <a:off x="4058696" y="118050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04AC335D-184A-554E-9A29-F5662073F260}"/>
              </a:ext>
            </a:extLst>
          </p:cNvPr>
          <p:cNvSpPr/>
          <p:nvPr/>
        </p:nvSpPr>
        <p:spPr>
          <a:xfrm>
            <a:off x="4790216" y="118050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BE4A1773-719E-B542-BCB6-8AFD1A333BE5}"/>
              </a:ext>
            </a:extLst>
          </p:cNvPr>
          <p:cNvSpPr/>
          <p:nvPr/>
        </p:nvSpPr>
        <p:spPr>
          <a:xfrm>
            <a:off x="401096" y="191202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2EB52C0D-1347-6C4A-AB8A-5DCF91711631}"/>
              </a:ext>
            </a:extLst>
          </p:cNvPr>
          <p:cNvSpPr/>
          <p:nvPr/>
        </p:nvSpPr>
        <p:spPr>
          <a:xfrm>
            <a:off x="401096" y="264354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2DCF6C28-DC37-BD4B-AD2B-8EF89CD5212C}"/>
              </a:ext>
            </a:extLst>
          </p:cNvPr>
          <p:cNvSpPr/>
          <p:nvPr/>
        </p:nvSpPr>
        <p:spPr>
          <a:xfrm>
            <a:off x="401096" y="337506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713D3906-FB4B-EE4C-8FFE-1EDF48CE73A8}"/>
              </a:ext>
            </a:extLst>
          </p:cNvPr>
          <p:cNvSpPr/>
          <p:nvPr/>
        </p:nvSpPr>
        <p:spPr>
          <a:xfrm>
            <a:off x="401096" y="410658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31360F91-5768-BA46-BF82-D877B7803401}"/>
              </a:ext>
            </a:extLst>
          </p:cNvPr>
          <p:cNvSpPr/>
          <p:nvPr/>
        </p:nvSpPr>
        <p:spPr>
          <a:xfrm>
            <a:off x="401096" y="483810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860412E9-D909-EF4B-AF60-501A7297FF5B}"/>
              </a:ext>
            </a:extLst>
          </p:cNvPr>
          <p:cNvSpPr/>
          <p:nvPr/>
        </p:nvSpPr>
        <p:spPr>
          <a:xfrm>
            <a:off x="1132616" y="556962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F82B08AF-A7FC-CE47-80E9-8CEEEE2629FA}"/>
              </a:ext>
            </a:extLst>
          </p:cNvPr>
          <p:cNvSpPr/>
          <p:nvPr/>
        </p:nvSpPr>
        <p:spPr>
          <a:xfrm>
            <a:off x="1864136" y="556962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33537535-5F35-3C4C-8D7F-F2CD4968E1AC}"/>
              </a:ext>
            </a:extLst>
          </p:cNvPr>
          <p:cNvSpPr/>
          <p:nvPr/>
        </p:nvSpPr>
        <p:spPr>
          <a:xfrm>
            <a:off x="2595656" y="556962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64F3FEA9-7A5D-B241-98C2-99F092A5CFCA}"/>
              </a:ext>
            </a:extLst>
          </p:cNvPr>
          <p:cNvSpPr/>
          <p:nvPr/>
        </p:nvSpPr>
        <p:spPr>
          <a:xfrm>
            <a:off x="3327176" y="556962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EC2AD7C3-2201-B34F-9F34-C414011D90B9}"/>
              </a:ext>
            </a:extLst>
          </p:cNvPr>
          <p:cNvSpPr/>
          <p:nvPr/>
        </p:nvSpPr>
        <p:spPr>
          <a:xfrm>
            <a:off x="4058696" y="556962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7625DD7B-BFBF-9D4C-AB51-A55E74E5737F}"/>
              </a:ext>
            </a:extLst>
          </p:cNvPr>
          <p:cNvSpPr/>
          <p:nvPr/>
        </p:nvSpPr>
        <p:spPr>
          <a:xfrm>
            <a:off x="4790216" y="556962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F2F4F4BE-F4B4-D748-8F4D-D82D56C00BF3}"/>
              </a:ext>
            </a:extLst>
          </p:cNvPr>
          <p:cNvSpPr/>
          <p:nvPr/>
        </p:nvSpPr>
        <p:spPr>
          <a:xfrm>
            <a:off x="5521736" y="556962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3ABF6E95-3BDB-DB4D-B20E-623721E56BF4}"/>
              </a:ext>
            </a:extLst>
          </p:cNvPr>
          <p:cNvSpPr/>
          <p:nvPr/>
        </p:nvSpPr>
        <p:spPr>
          <a:xfrm>
            <a:off x="5521736" y="118050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22AAF5E1-07A3-9A49-A4BB-097C3C0E56AE}"/>
              </a:ext>
            </a:extLst>
          </p:cNvPr>
          <p:cNvSpPr/>
          <p:nvPr/>
        </p:nvSpPr>
        <p:spPr>
          <a:xfrm>
            <a:off x="401096" y="118050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DDA3A830-B28A-1949-8FB7-3486EAB665B5}"/>
              </a:ext>
            </a:extLst>
          </p:cNvPr>
          <p:cNvSpPr/>
          <p:nvPr/>
        </p:nvSpPr>
        <p:spPr>
          <a:xfrm>
            <a:off x="401096" y="556962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4EDF07C8-CFF6-2D42-9031-CCEA10E11E15}"/>
              </a:ext>
            </a:extLst>
          </p:cNvPr>
          <p:cNvGrpSpPr/>
          <p:nvPr/>
        </p:nvGrpSpPr>
        <p:grpSpPr>
          <a:xfrm>
            <a:off x="1138077" y="1166862"/>
            <a:ext cx="7755342" cy="2194560"/>
            <a:chOff x="1473809" y="1925677"/>
            <a:chExt cx="7755342" cy="2194560"/>
          </a:xfrm>
        </p:grpSpPr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114AED8F-1728-1749-8057-91AC8E8AF490}"/>
                </a:ext>
              </a:extLst>
            </p:cNvPr>
            <p:cNvSpPr/>
            <p:nvPr/>
          </p:nvSpPr>
          <p:spPr>
            <a:xfrm>
              <a:off x="8497631" y="265719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B09F4210-D542-CC4C-9A36-AF3E44A1D75E}"/>
                </a:ext>
              </a:extLst>
            </p:cNvPr>
            <p:cNvSpPr/>
            <p:nvPr/>
          </p:nvSpPr>
          <p:spPr>
            <a:xfrm>
              <a:off x="1473809" y="1925677"/>
              <a:ext cx="2193007" cy="219456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81581B5E-1313-4747-ABEC-8E2F7FF8A13A}"/>
                </a:ext>
              </a:extLst>
            </p:cNvPr>
            <p:cNvCxnSpPr/>
            <p:nvPr/>
          </p:nvCxnSpPr>
          <p:spPr>
            <a:xfrm>
              <a:off x="3666816" y="1925677"/>
              <a:ext cx="4830815" cy="73152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9171E131-50BF-B343-8A7D-785DFCFD26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66816" y="3388717"/>
              <a:ext cx="4830815" cy="73152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185893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F27A3E9-5620-A848-B9B2-2841EF8076E2}"/>
              </a:ext>
            </a:extLst>
          </p:cNvPr>
          <p:cNvSpPr txBox="1">
            <a:spLocks/>
          </p:cNvSpPr>
          <p:nvPr/>
        </p:nvSpPr>
        <p:spPr>
          <a:xfrm>
            <a:off x="8890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Array padding enables edge-to-edge filters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A5B157C-D16E-B447-A5CF-78BFA62A3268}"/>
              </a:ext>
            </a:extLst>
          </p:cNvPr>
          <p:cNvGrpSpPr/>
          <p:nvPr/>
        </p:nvGrpSpPr>
        <p:grpSpPr>
          <a:xfrm>
            <a:off x="1132616" y="1912029"/>
            <a:ext cx="4389120" cy="3657600"/>
            <a:chOff x="2306320" y="1639074"/>
            <a:chExt cx="4389120" cy="36576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C366A23-F34D-5449-87A8-D9D16E983459}"/>
                </a:ext>
              </a:extLst>
            </p:cNvPr>
            <p:cNvSpPr/>
            <p:nvPr/>
          </p:nvSpPr>
          <p:spPr>
            <a:xfrm>
              <a:off x="23063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44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E8DD0F6-4D06-B84E-9783-95AC535242A6}"/>
                </a:ext>
              </a:extLst>
            </p:cNvPr>
            <p:cNvSpPr/>
            <p:nvPr/>
          </p:nvSpPr>
          <p:spPr>
            <a:xfrm>
              <a:off x="303784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237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4743454-9072-004E-BBF0-5CF34EAB575D}"/>
                </a:ext>
              </a:extLst>
            </p:cNvPr>
            <p:cNvSpPr/>
            <p:nvPr/>
          </p:nvSpPr>
          <p:spPr>
            <a:xfrm>
              <a:off x="376936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68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E700711-6AB9-9347-8E94-6D5FC977B22A}"/>
                </a:ext>
              </a:extLst>
            </p:cNvPr>
            <p:cNvSpPr/>
            <p:nvPr/>
          </p:nvSpPr>
          <p:spPr>
            <a:xfrm>
              <a:off x="23063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251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B804AF7-39D7-404C-82A1-8A73444BD6E5}"/>
                </a:ext>
              </a:extLst>
            </p:cNvPr>
            <p:cNvSpPr/>
            <p:nvPr/>
          </p:nvSpPr>
          <p:spPr>
            <a:xfrm>
              <a:off x="303784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150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7D9506F-30CE-5A4F-9ADF-037675D71B1A}"/>
                </a:ext>
              </a:extLst>
            </p:cNvPr>
            <p:cNvSpPr/>
            <p:nvPr/>
          </p:nvSpPr>
          <p:spPr>
            <a:xfrm>
              <a:off x="376936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238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6CA03E5-BB81-FA4B-A42C-54E61A95B247}"/>
                </a:ext>
              </a:extLst>
            </p:cNvPr>
            <p:cNvSpPr/>
            <p:nvPr/>
          </p:nvSpPr>
          <p:spPr>
            <a:xfrm>
              <a:off x="23063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111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3C642E1-0C06-7A48-AEFB-97653F2CA0A3}"/>
                </a:ext>
              </a:extLst>
            </p:cNvPr>
            <p:cNvSpPr/>
            <p:nvPr/>
          </p:nvSpPr>
          <p:spPr>
            <a:xfrm>
              <a:off x="303784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198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5E9C5B9-8C76-A848-9985-49B5A114D760}"/>
                </a:ext>
              </a:extLst>
            </p:cNvPr>
            <p:cNvSpPr/>
            <p:nvPr/>
          </p:nvSpPr>
          <p:spPr>
            <a:xfrm>
              <a:off x="376936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73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CFBC017-65F7-354D-B566-EB90FA00505D}"/>
                </a:ext>
              </a:extLst>
            </p:cNvPr>
            <p:cNvSpPr/>
            <p:nvPr/>
          </p:nvSpPr>
          <p:spPr>
            <a:xfrm>
              <a:off x="23063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198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E67A3D7-0516-0144-BB49-0C55AABB7369}"/>
                </a:ext>
              </a:extLst>
            </p:cNvPr>
            <p:cNvSpPr/>
            <p:nvPr/>
          </p:nvSpPr>
          <p:spPr>
            <a:xfrm>
              <a:off x="303784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73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AD0AD02-697C-394D-8468-A9CB494D75E1}"/>
                </a:ext>
              </a:extLst>
            </p:cNvPr>
            <p:cNvSpPr/>
            <p:nvPr/>
          </p:nvSpPr>
          <p:spPr>
            <a:xfrm>
              <a:off x="376936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147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E992383-3560-8346-AA07-CD53916C6645}"/>
                </a:ext>
              </a:extLst>
            </p:cNvPr>
            <p:cNvSpPr/>
            <p:nvPr/>
          </p:nvSpPr>
          <p:spPr>
            <a:xfrm>
              <a:off x="23063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95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F56B315-B6A9-E74D-A28D-5B27C99FF276}"/>
                </a:ext>
              </a:extLst>
            </p:cNvPr>
            <p:cNvSpPr/>
            <p:nvPr/>
          </p:nvSpPr>
          <p:spPr>
            <a:xfrm>
              <a:off x="303784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251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D8FC91C-D371-004B-9245-68F5F7AB640C}"/>
                </a:ext>
              </a:extLst>
            </p:cNvPr>
            <p:cNvSpPr/>
            <p:nvPr/>
          </p:nvSpPr>
          <p:spPr>
            <a:xfrm>
              <a:off x="376936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84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827B52E-EF30-FB47-B97B-260D3DE7CEF9}"/>
                </a:ext>
              </a:extLst>
            </p:cNvPr>
            <p:cNvSpPr/>
            <p:nvPr/>
          </p:nvSpPr>
          <p:spPr>
            <a:xfrm>
              <a:off x="450088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69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53DDFF4-5890-DF4B-9A85-980AA228926C}"/>
                </a:ext>
              </a:extLst>
            </p:cNvPr>
            <p:cNvSpPr/>
            <p:nvPr/>
          </p:nvSpPr>
          <p:spPr>
            <a:xfrm>
              <a:off x="450088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217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3CE086D-C722-134F-A8F7-D611FA2331FF}"/>
                </a:ext>
              </a:extLst>
            </p:cNvPr>
            <p:cNvSpPr/>
            <p:nvPr/>
          </p:nvSpPr>
          <p:spPr>
            <a:xfrm>
              <a:off x="450088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147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1419DB1-1397-674C-AC60-F51EAC52CE75}"/>
                </a:ext>
              </a:extLst>
            </p:cNvPr>
            <p:cNvSpPr/>
            <p:nvPr/>
          </p:nvSpPr>
          <p:spPr>
            <a:xfrm>
              <a:off x="450088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127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DF159ED-D0E9-D140-B7B8-1E29E1915F81}"/>
                </a:ext>
              </a:extLst>
            </p:cNvPr>
            <p:cNvSpPr/>
            <p:nvPr/>
          </p:nvSpPr>
          <p:spPr>
            <a:xfrm>
              <a:off x="450088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121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A07A852-3DD2-9246-90E9-035652AF5ACA}"/>
                </a:ext>
              </a:extLst>
            </p:cNvPr>
            <p:cNvSpPr/>
            <p:nvPr/>
          </p:nvSpPr>
          <p:spPr>
            <a:xfrm>
              <a:off x="523240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185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5E260CA-8685-E548-9538-2D887D990BB4}"/>
                </a:ext>
              </a:extLst>
            </p:cNvPr>
            <p:cNvSpPr/>
            <p:nvPr/>
          </p:nvSpPr>
          <p:spPr>
            <a:xfrm>
              <a:off x="523240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202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B2F6A0C-4182-7448-B016-6CC1EA3ACBF0}"/>
                </a:ext>
              </a:extLst>
            </p:cNvPr>
            <p:cNvSpPr/>
            <p:nvPr/>
          </p:nvSpPr>
          <p:spPr>
            <a:xfrm>
              <a:off x="523240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167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3A06EAA-F400-6D47-98FB-0BEC743E3643}"/>
                </a:ext>
              </a:extLst>
            </p:cNvPr>
            <p:cNvSpPr/>
            <p:nvPr/>
          </p:nvSpPr>
          <p:spPr>
            <a:xfrm>
              <a:off x="523240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241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46278FE-A33C-344D-9476-923D5BCD4EB5}"/>
                </a:ext>
              </a:extLst>
            </p:cNvPr>
            <p:cNvSpPr/>
            <p:nvPr/>
          </p:nvSpPr>
          <p:spPr>
            <a:xfrm>
              <a:off x="523240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148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AA4DE90-CDDB-C84B-A018-6905AEF56374}"/>
                </a:ext>
              </a:extLst>
            </p:cNvPr>
            <p:cNvSpPr/>
            <p:nvPr/>
          </p:nvSpPr>
          <p:spPr>
            <a:xfrm>
              <a:off x="59639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153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E80424B-F7FF-A04B-A1A9-7C264CB954A8}"/>
                </a:ext>
              </a:extLst>
            </p:cNvPr>
            <p:cNvSpPr/>
            <p:nvPr/>
          </p:nvSpPr>
          <p:spPr>
            <a:xfrm>
              <a:off x="59639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232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48F966E-292F-244A-8789-96DEB67CAFEC}"/>
                </a:ext>
              </a:extLst>
            </p:cNvPr>
            <p:cNvSpPr/>
            <p:nvPr/>
          </p:nvSpPr>
          <p:spPr>
            <a:xfrm>
              <a:off x="59639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112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D473137-8BA1-6A42-B75D-FE5D7B7EA2AA}"/>
                </a:ext>
              </a:extLst>
            </p:cNvPr>
            <p:cNvSpPr/>
            <p:nvPr/>
          </p:nvSpPr>
          <p:spPr>
            <a:xfrm>
              <a:off x="59639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136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C282BFA-7DA4-6D46-A10A-9A9F291318DB}"/>
                </a:ext>
              </a:extLst>
            </p:cNvPr>
            <p:cNvSpPr/>
            <p:nvPr/>
          </p:nvSpPr>
          <p:spPr>
            <a:xfrm>
              <a:off x="59639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68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1729C7D-C5B2-9047-83E6-0A91AF914840}"/>
              </a:ext>
            </a:extLst>
          </p:cNvPr>
          <p:cNvGrpSpPr/>
          <p:nvPr/>
        </p:nvGrpSpPr>
        <p:grpSpPr>
          <a:xfrm>
            <a:off x="7424917" y="1912029"/>
            <a:ext cx="4389120" cy="3657600"/>
            <a:chOff x="2306320" y="1639074"/>
            <a:chExt cx="4389120" cy="3657600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478F6D5-E361-2649-AB1C-30E98C92ED9B}"/>
                </a:ext>
              </a:extLst>
            </p:cNvPr>
            <p:cNvSpPr/>
            <p:nvPr/>
          </p:nvSpPr>
          <p:spPr>
            <a:xfrm>
              <a:off x="23063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251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0680AFE6-315C-4F41-8F3D-1E0974ADEEC9}"/>
                </a:ext>
              </a:extLst>
            </p:cNvPr>
            <p:cNvSpPr/>
            <p:nvPr/>
          </p:nvSpPr>
          <p:spPr>
            <a:xfrm>
              <a:off x="303784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251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8CD11E49-6033-6C42-9AFA-5DF59EA7EAF8}"/>
                </a:ext>
              </a:extLst>
            </p:cNvPr>
            <p:cNvSpPr/>
            <p:nvPr/>
          </p:nvSpPr>
          <p:spPr>
            <a:xfrm>
              <a:off x="376936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238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2F927B4-AC9B-1941-AF94-D1271CC83AC8}"/>
                </a:ext>
              </a:extLst>
            </p:cNvPr>
            <p:cNvSpPr/>
            <p:nvPr/>
          </p:nvSpPr>
          <p:spPr>
            <a:xfrm>
              <a:off x="23063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251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8C0EB443-A86F-E149-B125-3274159DF962}"/>
                </a:ext>
              </a:extLst>
            </p:cNvPr>
            <p:cNvSpPr/>
            <p:nvPr/>
          </p:nvSpPr>
          <p:spPr>
            <a:xfrm>
              <a:off x="303784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251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1C1CC512-C711-8147-9B78-DD0F350BD106}"/>
                </a:ext>
              </a:extLst>
            </p:cNvPr>
            <p:cNvSpPr/>
            <p:nvPr/>
          </p:nvSpPr>
          <p:spPr>
            <a:xfrm>
              <a:off x="376936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238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6C770E83-CEC4-054B-A41C-B559689C85CA}"/>
                </a:ext>
              </a:extLst>
            </p:cNvPr>
            <p:cNvSpPr/>
            <p:nvPr/>
          </p:nvSpPr>
          <p:spPr>
            <a:xfrm>
              <a:off x="23063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251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456471C2-654A-D243-A78E-68E906D6665E}"/>
                </a:ext>
              </a:extLst>
            </p:cNvPr>
            <p:cNvSpPr/>
            <p:nvPr/>
          </p:nvSpPr>
          <p:spPr>
            <a:xfrm>
              <a:off x="303784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251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0319242E-53AB-8348-8715-B8C0B550BA96}"/>
                </a:ext>
              </a:extLst>
            </p:cNvPr>
            <p:cNvSpPr/>
            <p:nvPr/>
          </p:nvSpPr>
          <p:spPr>
            <a:xfrm>
              <a:off x="376936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238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AA293598-C7A7-AE40-AB2B-C8293EAB2189}"/>
                </a:ext>
              </a:extLst>
            </p:cNvPr>
            <p:cNvSpPr/>
            <p:nvPr/>
          </p:nvSpPr>
          <p:spPr>
            <a:xfrm>
              <a:off x="23063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251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DBF69985-CEFB-BB43-A485-FF004E5156F2}"/>
                </a:ext>
              </a:extLst>
            </p:cNvPr>
            <p:cNvSpPr/>
            <p:nvPr/>
          </p:nvSpPr>
          <p:spPr>
            <a:xfrm>
              <a:off x="303784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251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1569482C-1BA3-EF43-917F-29CA8404AC22}"/>
                </a:ext>
              </a:extLst>
            </p:cNvPr>
            <p:cNvSpPr/>
            <p:nvPr/>
          </p:nvSpPr>
          <p:spPr>
            <a:xfrm>
              <a:off x="376936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251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BC1EC424-1811-C341-A319-989D506E349F}"/>
                </a:ext>
              </a:extLst>
            </p:cNvPr>
            <p:cNvSpPr/>
            <p:nvPr/>
          </p:nvSpPr>
          <p:spPr>
            <a:xfrm>
              <a:off x="23063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251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3729F43C-ACAE-6B4D-A466-923A9540DDCA}"/>
                </a:ext>
              </a:extLst>
            </p:cNvPr>
            <p:cNvSpPr/>
            <p:nvPr/>
          </p:nvSpPr>
          <p:spPr>
            <a:xfrm>
              <a:off x="303784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251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BCD1CB1D-8A28-1C4A-9452-13F9FDD839A2}"/>
                </a:ext>
              </a:extLst>
            </p:cNvPr>
            <p:cNvSpPr/>
            <p:nvPr/>
          </p:nvSpPr>
          <p:spPr>
            <a:xfrm>
              <a:off x="376936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251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A2CCFE6E-CDD6-D441-BA65-5FD1128FD7C5}"/>
                </a:ext>
              </a:extLst>
            </p:cNvPr>
            <p:cNvSpPr/>
            <p:nvPr/>
          </p:nvSpPr>
          <p:spPr>
            <a:xfrm>
              <a:off x="450088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238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67905870-C7CA-2B48-AC94-F05795774577}"/>
                </a:ext>
              </a:extLst>
            </p:cNvPr>
            <p:cNvSpPr/>
            <p:nvPr/>
          </p:nvSpPr>
          <p:spPr>
            <a:xfrm>
              <a:off x="450088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238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8778178C-CEFA-C649-84B2-7922FC0B3134}"/>
                </a:ext>
              </a:extLst>
            </p:cNvPr>
            <p:cNvSpPr/>
            <p:nvPr/>
          </p:nvSpPr>
          <p:spPr>
            <a:xfrm>
              <a:off x="450088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241</a:t>
              </a: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6913F4CC-875B-F948-9ACD-D6C467312CD8}"/>
                </a:ext>
              </a:extLst>
            </p:cNvPr>
            <p:cNvSpPr/>
            <p:nvPr/>
          </p:nvSpPr>
          <p:spPr>
            <a:xfrm>
              <a:off x="450088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241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FFF85411-EC29-BE40-8A07-31824423D377}"/>
                </a:ext>
              </a:extLst>
            </p:cNvPr>
            <p:cNvSpPr/>
            <p:nvPr/>
          </p:nvSpPr>
          <p:spPr>
            <a:xfrm>
              <a:off x="450088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241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84FE6C0F-8F25-4C4D-8D8A-791A5F1DA2B3}"/>
                </a:ext>
              </a:extLst>
            </p:cNvPr>
            <p:cNvSpPr/>
            <p:nvPr/>
          </p:nvSpPr>
          <p:spPr>
            <a:xfrm>
              <a:off x="523240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232</a:t>
              </a: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7C68D3F3-0F65-6F41-8D12-FBE095490B1E}"/>
                </a:ext>
              </a:extLst>
            </p:cNvPr>
            <p:cNvSpPr/>
            <p:nvPr/>
          </p:nvSpPr>
          <p:spPr>
            <a:xfrm>
              <a:off x="523240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232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83BA1F74-7149-9A4F-9778-40688652E8AE}"/>
                </a:ext>
              </a:extLst>
            </p:cNvPr>
            <p:cNvSpPr/>
            <p:nvPr/>
          </p:nvSpPr>
          <p:spPr>
            <a:xfrm>
              <a:off x="523240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241</a:t>
              </a: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518C0193-B7FB-064E-A132-17635395008E}"/>
                </a:ext>
              </a:extLst>
            </p:cNvPr>
            <p:cNvSpPr/>
            <p:nvPr/>
          </p:nvSpPr>
          <p:spPr>
            <a:xfrm>
              <a:off x="523240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241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72632C88-9707-294B-8844-588D153DB3B3}"/>
                </a:ext>
              </a:extLst>
            </p:cNvPr>
            <p:cNvSpPr/>
            <p:nvPr/>
          </p:nvSpPr>
          <p:spPr>
            <a:xfrm>
              <a:off x="523240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241</a:t>
              </a: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B7787077-1EB6-E941-BE50-1D0E2702E0E9}"/>
                </a:ext>
              </a:extLst>
            </p:cNvPr>
            <p:cNvSpPr/>
            <p:nvPr/>
          </p:nvSpPr>
          <p:spPr>
            <a:xfrm>
              <a:off x="59639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232</a:t>
              </a: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E8FA2812-BA60-8049-99EA-F936D4C9B96C}"/>
                </a:ext>
              </a:extLst>
            </p:cNvPr>
            <p:cNvSpPr/>
            <p:nvPr/>
          </p:nvSpPr>
          <p:spPr>
            <a:xfrm>
              <a:off x="59639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232</a:t>
              </a: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34C3413E-0900-2047-AD57-73D570B5D765}"/>
                </a:ext>
              </a:extLst>
            </p:cNvPr>
            <p:cNvSpPr/>
            <p:nvPr/>
          </p:nvSpPr>
          <p:spPr>
            <a:xfrm>
              <a:off x="59639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241</a:t>
              </a: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85ED5C02-D2A2-1645-A593-2E87F029BA2E}"/>
                </a:ext>
              </a:extLst>
            </p:cNvPr>
            <p:cNvSpPr/>
            <p:nvPr/>
          </p:nvSpPr>
          <p:spPr>
            <a:xfrm>
              <a:off x="59639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241</a:t>
              </a: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42E7FDC0-E0D1-3440-B3C4-9ABEFA642B4F}"/>
                </a:ext>
              </a:extLst>
            </p:cNvPr>
            <p:cNvSpPr/>
            <p:nvPr/>
          </p:nvSpPr>
          <p:spPr>
            <a:xfrm>
              <a:off x="59639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241</a:t>
              </a:r>
            </a:p>
          </p:txBody>
        </p:sp>
      </p:grpSp>
      <p:sp>
        <p:nvSpPr>
          <p:cNvPr id="69" name="Rectangle 68">
            <a:extLst>
              <a:ext uri="{FF2B5EF4-FFF2-40B4-BE49-F238E27FC236}">
                <a16:creationId xmlns:a16="http://schemas.microsoft.com/office/drawing/2014/main" id="{B6815B90-F3F4-9E4A-8706-9B636B7CC93B}"/>
              </a:ext>
            </a:extLst>
          </p:cNvPr>
          <p:cNvSpPr/>
          <p:nvPr/>
        </p:nvSpPr>
        <p:spPr>
          <a:xfrm>
            <a:off x="5521736" y="191202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88AB9437-7071-C041-8670-D4C3816D4BDA}"/>
              </a:ext>
            </a:extLst>
          </p:cNvPr>
          <p:cNvSpPr/>
          <p:nvPr/>
        </p:nvSpPr>
        <p:spPr>
          <a:xfrm>
            <a:off x="5521736" y="264354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E323CAC4-438F-B642-9BA7-F01482EB94AD}"/>
              </a:ext>
            </a:extLst>
          </p:cNvPr>
          <p:cNvSpPr/>
          <p:nvPr/>
        </p:nvSpPr>
        <p:spPr>
          <a:xfrm>
            <a:off x="5521736" y="337506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C83EAB39-CF0D-B843-914B-84ABAB99802C}"/>
              </a:ext>
            </a:extLst>
          </p:cNvPr>
          <p:cNvSpPr/>
          <p:nvPr/>
        </p:nvSpPr>
        <p:spPr>
          <a:xfrm>
            <a:off x="5521736" y="410658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3E1D0B84-112D-DD40-908E-B023605BA76D}"/>
              </a:ext>
            </a:extLst>
          </p:cNvPr>
          <p:cNvSpPr/>
          <p:nvPr/>
        </p:nvSpPr>
        <p:spPr>
          <a:xfrm>
            <a:off x="5521736" y="483810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13F32B97-85C0-034B-9E46-7B52E5B5843D}"/>
              </a:ext>
            </a:extLst>
          </p:cNvPr>
          <p:cNvSpPr/>
          <p:nvPr/>
        </p:nvSpPr>
        <p:spPr>
          <a:xfrm>
            <a:off x="1132616" y="118050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280D33F6-C2BE-F148-8904-57A7AB8FC3FB}"/>
              </a:ext>
            </a:extLst>
          </p:cNvPr>
          <p:cNvSpPr/>
          <p:nvPr/>
        </p:nvSpPr>
        <p:spPr>
          <a:xfrm>
            <a:off x="1864136" y="118050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9F1EC084-52BE-A24D-BA52-32AA6BA29916}"/>
              </a:ext>
            </a:extLst>
          </p:cNvPr>
          <p:cNvSpPr/>
          <p:nvPr/>
        </p:nvSpPr>
        <p:spPr>
          <a:xfrm>
            <a:off x="2595656" y="118050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A597ED37-802E-544A-BE44-710CC3C3E3AD}"/>
              </a:ext>
            </a:extLst>
          </p:cNvPr>
          <p:cNvSpPr/>
          <p:nvPr/>
        </p:nvSpPr>
        <p:spPr>
          <a:xfrm>
            <a:off x="3327176" y="118050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F8FA758D-C944-A34E-9615-C444C400D9B2}"/>
              </a:ext>
            </a:extLst>
          </p:cNvPr>
          <p:cNvSpPr/>
          <p:nvPr/>
        </p:nvSpPr>
        <p:spPr>
          <a:xfrm>
            <a:off x="4058696" y="118050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04AC335D-184A-554E-9A29-F5662073F260}"/>
              </a:ext>
            </a:extLst>
          </p:cNvPr>
          <p:cNvSpPr/>
          <p:nvPr/>
        </p:nvSpPr>
        <p:spPr>
          <a:xfrm>
            <a:off x="4790216" y="118050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BE4A1773-719E-B542-BCB6-8AFD1A333BE5}"/>
              </a:ext>
            </a:extLst>
          </p:cNvPr>
          <p:cNvSpPr/>
          <p:nvPr/>
        </p:nvSpPr>
        <p:spPr>
          <a:xfrm>
            <a:off x="401096" y="191202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2EB52C0D-1347-6C4A-AB8A-5DCF91711631}"/>
              </a:ext>
            </a:extLst>
          </p:cNvPr>
          <p:cNvSpPr/>
          <p:nvPr/>
        </p:nvSpPr>
        <p:spPr>
          <a:xfrm>
            <a:off x="401096" y="264354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2DCF6C28-DC37-BD4B-AD2B-8EF89CD5212C}"/>
              </a:ext>
            </a:extLst>
          </p:cNvPr>
          <p:cNvSpPr/>
          <p:nvPr/>
        </p:nvSpPr>
        <p:spPr>
          <a:xfrm>
            <a:off x="401096" y="337506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713D3906-FB4B-EE4C-8FFE-1EDF48CE73A8}"/>
              </a:ext>
            </a:extLst>
          </p:cNvPr>
          <p:cNvSpPr/>
          <p:nvPr/>
        </p:nvSpPr>
        <p:spPr>
          <a:xfrm>
            <a:off x="401096" y="410658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31360F91-5768-BA46-BF82-D877B7803401}"/>
              </a:ext>
            </a:extLst>
          </p:cNvPr>
          <p:cNvSpPr/>
          <p:nvPr/>
        </p:nvSpPr>
        <p:spPr>
          <a:xfrm>
            <a:off x="401096" y="483810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860412E9-D909-EF4B-AF60-501A7297FF5B}"/>
              </a:ext>
            </a:extLst>
          </p:cNvPr>
          <p:cNvSpPr/>
          <p:nvPr/>
        </p:nvSpPr>
        <p:spPr>
          <a:xfrm>
            <a:off x="1132616" y="556962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F82B08AF-A7FC-CE47-80E9-8CEEEE2629FA}"/>
              </a:ext>
            </a:extLst>
          </p:cNvPr>
          <p:cNvSpPr/>
          <p:nvPr/>
        </p:nvSpPr>
        <p:spPr>
          <a:xfrm>
            <a:off x="1864136" y="556962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33537535-5F35-3C4C-8D7F-F2CD4968E1AC}"/>
              </a:ext>
            </a:extLst>
          </p:cNvPr>
          <p:cNvSpPr/>
          <p:nvPr/>
        </p:nvSpPr>
        <p:spPr>
          <a:xfrm>
            <a:off x="2595656" y="556962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64F3FEA9-7A5D-B241-98C2-99F092A5CFCA}"/>
              </a:ext>
            </a:extLst>
          </p:cNvPr>
          <p:cNvSpPr/>
          <p:nvPr/>
        </p:nvSpPr>
        <p:spPr>
          <a:xfrm>
            <a:off x="3327176" y="556962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EC2AD7C3-2201-B34F-9F34-C414011D90B9}"/>
              </a:ext>
            </a:extLst>
          </p:cNvPr>
          <p:cNvSpPr/>
          <p:nvPr/>
        </p:nvSpPr>
        <p:spPr>
          <a:xfrm>
            <a:off x="4058696" y="556962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7625DD7B-BFBF-9D4C-AB51-A55E74E5737F}"/>
              </a:ext>
            </a:extLst>
          </p:cNvPr>
          <p:cNvSpPr/>
          <p:nvPr/>
        </p:nvSpPr>
        <p:spPr>
          <a:xfrm>
            <a:off x="4790216" y="556962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F2F4F4BE-F4B4-D748-8F4D-D82D56C00BF3}"/>
              </a:ext>
            </a:extLst>
          </p:cNvPr>
          <p:cNvSpPr/>
          <p:nvPr/>
        </p:nvSpPr>
        <p:spPr>
          <a:xfrm>
            <a:off x="5521736" y="556962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3ABF6E95-3BDB-DB4D-B20E-623721E56BF4}"/>
              </a:ext>
            </a:extLst>
          </p:cNvPr>
          <p:cNvSpPr/>
          <p:nvPr/>
        </p:nvSpPr>
        <p:spPr>
          <a:xfrm>
            <a:off x="5521736" y="118050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22AAF5E1-07A3-9A49-A4BB-097C3C0E56AE}"/>
              </a:ext>
            </a:extLst>
          </p:cNvPr>
          <p:cNvSpPr/>
          <p:nvPr/>
        </p:nvSpPr>
        <p:spPr>
          <a:xfrm>
            <a:off x="401096" y="118050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DDA3A830-B28A-1949-8FB7-3486EAB665B5}"/>
              </a:ext>
            </a:extLst>
          </p:cNvPr>
          <p:cNvSpPr/>
          <p:nvPr/>
        </p:nvSpPr>
        <p:spPr>
          <a:xfrm>
            <a:off x="401096" y="5569629"/>
            <a:ext cx="731520" cy="7315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33821287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F27A3E9-5620-A848-B9B2-2841EF8076E2}"/>
              </a:ext>
            </a:extLst>
          </p:cNvPr>
          <p:cNvSpPr txBox="1">
            <a:spLocks/>
          </p:cNvSpPr>
          <p:nvPr/>
        </p:nvSpPr>
        <p:spPr>
          <a:xfrm>
            <a:off x="8890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3 x 3 Max Filter with zero-padding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A5B157C-D16E-B447-A5CF-78BFA62A3268}"/>
              </a:ext>
            </a:extLst>
          </p:cNvPr>
          <p:cNvGrpSpPr/>
          <p:nvPr/>
        </p:nvGrpSpPr>
        <p:grpSpPr>
          <a:xfrm>
            <a:off x="723179" y="1952973"/>
            <a:ext cx="4389120" cy="3657600"/>
            <a:chOff x="2306320" y="1639074"/>
            <a:chExt cx="4389120" cy="36576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C366A23-F34D-5449-87A8-D9D16E983459}"/>
                </a:ext>
              </a:extLst>
            </p:cNvPr>
            <p:cNvSpPr/>
            <p:nvPr/>
          </p:nvSpPr>
          <p:spPr>
            <a:xfrm>
              <a:off x="23063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44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E8DD0F6-4D06-B84E-9783-95AC535242A6}"/>
                </a:ext>
              </a:extLst>
            </p:cNvPr>
            <p:cNvSpPr/>
            <p:nvPr/>
          </p:nvSpPr>
          <p:spPr>
            <a:xfrm>
              <a:off x="303784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237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4743454-9072-004E-BBF0-5CF34EAB575D}"/>
                </a:ext>
              </a:extLst>
            </p:cNvPr>
            <p:cNvSpPr/>
            <p:nvPr/>
          </p:nvSpPr>
          <p:spPr>
            <a:xfrm>
              <a:off x="376936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68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E700711-6AB9-9347-8E94-6D5FC977B22A}"/>
                </a:ext>
              </a:extLst>
            </p:cNvPr>
            <p:cNvSpPr/>
            <p:nvPr/>
          </p:nvSpPr>
          <p:spPr>
            <a:xfrm>
              <a:off x="23063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251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B804AF7-39D7-404C-82A1-8A73444BD6E5}"/>
                </a:ext>
              </a:extLst>
            </p:cNvPr>
            <p:cNvSpPr/>
            <p:nvPr/>
          </p:nvSpPr>
          <p:spPr>
            <a:xfrm>
              <a:off x="303784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150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7D9506F-30CE-5A4F-9ADF-037675D71B1A}"/>
                </a:ext>
              </a:extLst>
            </p:cNvPr>
            <p:cNvSpPr/>
            <p:nvPr/>
          </p:nvSpPr>
          <p:spPr>
            <a:xfrm>
              <a:off x="376936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238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6CA03E5-BB81-FA4B-A42C-54E61A95B247}"/>
                </a:ext>
              </a:extLst>
            </p:cNvPr>
            <p:cNvSpPr/>
            <p:nvPr/>
          </p:nvSpPr>
          <p:spPr>
            <a:xfrm>
              <a:off x="23063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111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3C642E1-0C06-7A48-AEFB-97653F2CA0A3}"/>
                </a:ext>
              </a:extLst>
            </p:cNvPr>
            <p:cNvSpPr/>
            <p:nvPr/>
          </p:nvSpPr>
          <p:spPr>
            <a:xfrm>
              <a:off x="303784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198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5E9C5B9-8C76-A848-9985-49B5A114D760}"/>
                </a:ext>
              </a:extLst>
            </p:cNvPr>
            <p:cNvSpPr/>
            <p:nvPr/>
          </p:nvSpPr>
          <p:spPr>
            <a:xfrm>
              <a:off x="376936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73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CFBC017-65F7-354D-B566-EB90FA00505D}"/>
                </a:ext>
              </a:extLst>
            </p:cNvPr>
            <p:cNvSpPr/>
            <p:nvPr/>
          </p:nvSpPr>
          <p:spPr>
            <a:xfrm>
              <a:off x="23063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198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E67A3D7-0516-0144-BB49-0C55AABB7369}"/>
                </a:ext>
              </a:extLst>
            </p:cNvPr>
            <p:cNvSpPr/>
            <p:nvPr/>
          </p:nvSpPr>
          <p:spPr>
            <a:xfrm>
              <a:off x="303784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73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AD0AD02-697C-394D-8468-A9CB494D75E1}"/>
                </a:ext>
              </a:extLst>
            </p:cNvPr>
            <p:cNvSpPr/>
            <p:nvPr/>
          </p:nvSpPr>
          <p:spPr>
            <a:xfrm>
              <a:off x="376936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147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E992383-3560-8346-AA07-CD53916C6645}"/>
                </a:ext>
              </a:extLst>
            </p:cNvPr>
            <p:cNvSpPr/>
            <p:nvPr/>
          </p:nvSpPr>
          <p:spPr>
            <a:xfrm>
              <a:off x="23063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95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F56B315-B6A9-E74D-A28D-5B27C99FF276}"/>
                </a:ext>
              </a:extLst>
            </p:cNvPr>
            <p:cNvSpPr/>
            <p:nvPr/>
          </p:nvSpPr>
          <p:spPr>
            <a:xfrm>
              <a:off x="303784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251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D8FC91C-D371-004B-9245-68F5F7AB640C}"/>
                </a:ext>
              </a:extLst>
            </p:cNvPr>
            <p:cNvSpPr/>
            <p:nvPr/>
          </p:nvSpPr>
          <p:spPr>
            <a:xfrm>
              <a:off x="376936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84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827B52E-EF30-FB47-B97B-260D3DE7CEF9}"/>
                </a:ext>
              </a:extLst>
            </p:cNvPr>
            <p:cNvSpPr/>
            <p:nvPr/>
          </p:nvSpPr>
          <p:spPr>
            <a:xfrm>
              <a:off x="450088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69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53DDFF4-5890-DF4B-9A85-980AA228926C}"/>
                </a:ext>
              </a:extLst>
            </p:cNvPr>
            <p:cNvSpPr/>
            <p:nvPr/>
          </p:nvSpPr>
          <p:spPr>
            <a:xfrm>
              <a:off x="450088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217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3CE086D-C722-134F-A8F7-D611FA2331FF}"/>
                </a:ext>
              </a:extLst>
            </p:cNvPr>
            <p:cNvSpPr/>
            <p:nvPr/>
          </p:nvSpPr>
          <p:spPr>
            <a:xfrm>
              <a:off x="450088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147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1419DB1-1397-674C-AC60-F51EAC52CE75}"/>
                </a:ext>
              </a:extLst>
            </p:cNvPr>
            <p:cNvSpPr/>
            <p:nvPr/>
          </p:nvSpPr>
          <p:spPr>
            <a:xfrm>
              <a:off x="450088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127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DF159ED-D0E9-D140-B7B8-1E29E1915F81}"/>
                </a:ext>
              </a:extLst>
            </p:cNvPr>
            <p:cNvSpPr/>
            <p:nvPr/>
          </p:nvSpPr>
          <p:spPr>
            <a:xfrm>
              <a:off x="450088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121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A07A852-3DD2-9246-90E9-035652AF5ACA}"/>
                </a:ext>
              </a:extLst>
            </p:cNvPr>
            <p:cNvSpPr/>
            <p:nvPr/>
          </p:nvSpPr>
          <p:spPr>
            <a:xfrm>
              <a:off x="523240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185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5E260CA-8685-E548-9538-2D887D990BB4}"/>
                </a:ext>
              </a:extLst>
            </p:cNvPr>
            <p:cNvSpPr/>
            <p:nvPr/>
          </p:nvSpPr>
          <p:spPr>
            <a:xfrm>
              <a:off x="523240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202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B2F6A0C-4182-7448-B016-6CC1EA3ACBF0}"/>
                </a:ext>
              </a:extLst>
            </p:cNvPr>
            <p:cNvSpPr/>
            <p:nvPr/>
          </p:nvSpPr>
          <p:spPr>
            <a:xfrm>
              <a:off x="523240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167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3A06EAA-F400-6D47-98FB-0BEC743E3643}"/>
                </a:ext>
              </a:extLst>
            </p:cNvPr>
            <p:cNvSpPr/>
            <p:nvPr/>
          </p:nvSpPr>
          <p:spPr>
            <a:xfrm>
              <a:off x="523240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241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46278FE-A33C-344D-9476-923D5BCD4EB5}"/>
                </a:ext>
              </a:extLst>
            </p:cNvPr>
            <p:cNvSpPr/>
            <p:nvPr/>
          </p:nvSpPr>
          <p:spPr>
            <a:xfrm>
              <a:off x="523240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148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AA4DE90-CDDB-C84B-A018-6905AEF56374}"/>
                </a:ext>
              </a:extLst>
            </p:cNvPr>
            <p:cNvSpPr/>
            <p:nvPr/>
          </p:nvSpPr>
          <p:spPr>
            <a:xfrm>
              <a:off x="59639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153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E80424B-F7FF-A04B-A1A9-7C264CB954A8}"/>
                </a:ext>
              </a:extLst>
            </p:cNvPr>
            <p:cNvSpPr/>
            <p:nvPr/>
          </p:nvSpPr>
          <p:spPr>
            <a:xfrm>
              <a:off x="59639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232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48F966E-292F-244A-8789-96DEB67CAFEC}"/>
                </a:ext>
              </a:extLst>
            </p:cNvPr>
            <p:cNvSpPr/>
            <p:nvPr/>
          </p:nvSpPr>
          <p:spPr>
            <a:xfrm>
              <a:off x="59639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112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D473137-8BA1-6A42-B75D-FE5D7B7EA2AA}"/>
                </a:ext>
              </a:extLst>
            </p:cNvPr>
            <p:cNvSpPr/>
            <p:nvPr/>
          </p:nvSpPr>
          <p:spPr>
            <a:xfrm>
              <a:off x="59639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136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C282BFA-7DA4-6D46-A10A-9A9F291318DB}"/>
                </a:ext>
              </a:extLst>
            </p:cNvPr>
            <p:cNvSpPr/>
            <p:nvPr/>
          </p:nvSpPr>
          <p:spPr>
            <a:xfrm>
              <a:off x="59639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68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1729C7D-C5B2-9047-83E6-0A91AF914840}"/>
              </a:ext>
            </a:extLst>
          </p:cNvPr>
          <p:cNvGrpSpPr/>
          <p:nvPr/>
        </p:nvGrpSpPr>
        <p:grpSpPr>
          <a:xfrm>
            <a:off x="7015480" y="1952973"/>
            <a:ext cx="4389120" cy="3657600"/>
            <a:chOff x="2306320" y="1639074"/>
            <a:chExt cx="4389120" cy="3657600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478F6D5-E361-2649-AB1C-30E98C92ED9B}"/>
                </a:ext>
              </a:extLst>
            </p:cNvPr>
            <p:cNvSpPr/>
            <p:nvPr/>
          </p:nvSpPr>
          <p:spPr>
            <a:xfrm>
              <a:off x="23063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251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0680AFE6-315C-4F41-8F3D-1E0974ADEEC9}"/>
                </a:ext>
              </a:extLst>
            </p:cNvPr>
            <p:cNvSpPr/>
            <p:nvPr/>
          </p:nvSpPr>
          <p:spPr>
            <a:xfrm>
              <a:off x="303784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251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8CD11E49-6033-6C42-9AFA-5DF59EA7EAF8}"/>
                </a:ext>
              </a:extLst>
            </p:cNvPr>
            <p:cNvSpPr/>
            <p:nvPr/>
          </p:nvSpPr>
          <p:spPr>
            <a:xfrm>
              <a:off x="376936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238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2F927B4-AC9B-1941-AF94-D1271CC83AC8}"/>
                </a:ext>
              </a:extLst>
            </p:cNvPr>
            <p:cNvSpPr/>
            <p:nvPr/>
          </p:nvSpPr>
          <p:spPr>
            <a:xfrm>
              <a:off x="23063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251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8C0EB443-A86F-E149-B125-3274159DF962}"/>
                </a:ext>
              </a:extLst>
            </p:cNvPr>
            <p:cNvSpPr/>
            <p:nvPr/>
          </p:nvSpPr>
          <p:spPr>
            <a:xfrm>
              <a:off x="303784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251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1C1CC512-C711-8147-9B78-DD0F350BD106}"/>
                </a:ext>
              </a:extLst>
            </p:cNvPr>
            <p:cNvSpPr/>
            <p:nvPr/>
          </p:nvSpPr>
          <p:spPr>
            <a:xfrm>
              <a:off x="376936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238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6C770E83-CEC4-054B-A41C-B559689C85CA}"/>
                </a:ext>
              </a:extLst>
            </p:cNvPr>
            <p:cNvSpPr/>
            <p:nvPr/>
          </p:nvSpPr>
          <p:spPr>
            <a:xfrm>
              <a:off x="23063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251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456471C2-654A-D243-A78E-68E906D6665E}"/>
                </a:ext>
              </a:extLst>
            </p:cNvPr>
            <p:cNvSpPr/>
            <p:nvPr/>
          </p:nvSpPr>
          <p:spPr>
            <a:xfrm>
              <a:off x="303784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251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0319242E-53AB-8348-8715-B8C0B550BA96}"/>
                </a:ext>
              </a:extLst>
            </p:cNvPr>
            <p:cNvSpPr/>
            <p:nvPr/>
          </p:nvSpPr>
          <p:spPr>
            <a:xfrm>
              <a:off x="376936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238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AA293598-C7A7-AE40-AB2B-C8293EAB2189}"/>
                </a:ext>
              </a:extLst>
            </p:cNvPr>
            <p:cNvSpPr/>
            <p:nvPr/>
          </p:nvSpPr>
          <p:spPr>
            <a:xfrm>
              <a:off x="23063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251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DBF69985-CEFB-BB43-A485-FF004E5156F2}"/>
                </a:ext>
              </a:extLst>
            </p:cNvPr>
            <p:cNvSpPr/>
            <p:nvPr/>
          </p:nvSpPr>
          <p:spPr>
            <a:xfrm>
              <a:off x="303784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251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1569482C-1BA3-EF43-917F-29CA8404AC22}"/>
                </a:ext>
              </a:extLst>
            </p:cNvPr>
            <p:cNvSpPr/>
            <p:nvPr/>
          </p:nvSpPr>
          <p:spPr>
            <a:xfrm>
              <a:off x="376936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251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BC1EC424-1811-C341-A319-989D506E349F}"/>
                </a:ext>
              </a:extLst>
            </p:cNvPr>
            <p:cNvSpPr/>
            <p:nvPr/>
          </p:nvSpPr>
          <p:spPr>
            <a:xfrm>
              <a:off x="23063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251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3729F43C-ACAE-6B4D-A466-923A9540DDCA}"/>
                </a:ext>
              </a:extLst>
            </p:cNvPr>
            <p:cNvSpPr/>
            <p:nvPr/>
          </p:nvSpPr>
          <p:spPr>
            <a:xfrm>
              <a:off x="303784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251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BCD1CB1D-8A28-1C4A-9452-13F9FDD839A2}"/>
                </a:ext>
              </a:extLst>
            </p:cNvPr>
            <p:cNvSpPr/>
            <p:nvPr/>
          </p:nvSpPr>
          <p:spPr>
            <a:xfrm>
              <a:off x="376936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251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A2CCFE6E-CDD6-D441-BA65-5FD1128FD7C5}"/>
                </a:ext>
              </a:extLst>
            </p:cNvPr>
            <p:cNvSpPr/>
            <p:nvPr/>
          </p:nvSpPr>
          <p:spPr>
            <a:xfrm>
              <a:off x="450088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238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67905870-C7CA-2B48-AC94-F05795774577}"/>
                </a:ext>
              </a:extLst>
            </p:cNvPr>
            <p:cNvSpPr/>
            <p:nvPr/>
          </p:nvSpPr>
          <p:spPr>
            <a:xfrm>
              <a:off x="450088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238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8778178C-CEFA-C649-84B2-7922FC0B3134}"/>
                </a:ext>
              </a:extLst>
            </p:cNvPr>
            <p:cNvSpPr/>
            <p:nvPr/>
          </p:nvSpPr>
          <p:spPr>
            <a:xfrm>
              <a:off x="450088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241</a:t>
              </a: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6913F4CC-875B-F948-9ACD-D6C467312CD8}"/>
                </a:ext>
              </a:extLst>
            </p:cNvPr>
            <p:cNvSpPr/>
            <p:nvPr/>
          </p:nvSpPr>
          <p:spPr>
            <a:xfrm>
              <a:off x="450088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241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FFF85411-EC29-BE40-8A07-31824423D377}"/>
                </a:ext>
              </a:extLst>
            </p:cNvPr>
            <p:cNvSpPr/>
            <p:nvPr/>
          </p:nvSpPr>
          <p:spPr>
            <a:xfrm>
              <a:off x="450088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241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84FE6C0F-8F25-4C4D-8D8A-791A5F1DA2B3}"/>
                </a:ext>
              </a:extLst>
            </p:cNvPr>
            <p:cNvSpPr/>
            <p:nvPr/>
          </p:nvSpPr>
          <p:spPr>
            <a:xfrm>
              <a:off x="523240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232</a:t>
              </a: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7C68D3F3-0F65-6F41-8D12-FBE095490B1E}"/>
                </a:ext>
              </a:extLst>
            </p:cNvPr>
            <p:cNvSpPr/>
            <p:nvPr/>
          </p:nvSpPr>
          <p:spPr>
            <a:xfrm>
              <a:off x="523240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232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83BA1F74-7149-9A4F-9778-40688652E8AE}"/>
                </a:ext>
              </a:extLst>
            </p:cNvPr>
            <p:cNvSpPr/>
            <p:nvPr/>
          </p:nvSpPr>
          <p:spPr>
            <a:xfrm>
              <a:off x="523240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241</a:t>
              </a: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518C0193-B7FB-064E-A132-17635395008E}"/>
                </a:ext>
              </a:extLst>
            </p:cNvPr>
            <p:cNvSpPr/>
            <p:nvPr/>
          </p:nvSpPr>
          <p:spPr>
            <a:xfrm>
              <a:off x="523240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241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72632C88-9707-294B-8844-588D153DB3B3}"/>
                </a:ext>
              </a:extLst>
            </p:cNvPr>
            <p:cNvSpPr/>
            <p:nvPr/>
          </p:nvSpPr>
          <p:spPr>
            <a:xfrm>
              <a:off x="523240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241</a:t>
              </a: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B7787077-1EB6-E941-BE50-1D0E2702E0E9}"/>
                </a:ext>
              </a:extLst>
            </p:cNvPr>
            <p:cNvSpPr/>
            <p:nvPr/>
          </p:nvSpPr>
          <p:spPr>
            <a:xfrm>
              <a:off x="59639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232</a:t>
              </a: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E8FA2812-BA60-8049-99EA-F936D4C9B96C}"/>
                </a:ext>
              </a:extLst>
            </p:cNvPr>
            <p:cNvSpPr/>
            <p:nvPr/>
          </p:nvSpPr>
          <p:spPr>
            <a:xfrm>
              <a:off x="59639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232</a:t>
              </a: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34C3413E-0900-2047-AD57-73D570B5D765}"/>
                </a:ext>
              </a:extLst>
            </p:cNvPr>
            <p:cNvSpPr/>
            <p:nvPr/>
          </p:nvSpPr>
          <p:spPr>
            <a:xfrm>
              <a:off x="59639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241</a:t>
              </a: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85ED5C02-D2A2-1645-A593-2E87F029BA2E}"/>
                </a:ext>
              </a:extLst>
            </p:cNvPr>
            <p:cNvSpPr/>
            <p:nvPr/>
          </p:nvSpPr>
          <p:spPr>
            <a:xfrm>
              <a:off x="59639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241</a:t>
              </a: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42E7FDC0-E0D1-3440-B3C4-9ABEFA642B4F}"/>
                </a:ext>
              </a:extLst>
            </p:cNvPr>
            <p:cNvSpPr/>
            <p:nvPr/>
          </p:nvSpPr>
          <p:spPr>
            <a:xfrm>
              <a:off x="59639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241</a:t>
              </a:r>
            </a:p>
          </p:txBody>
        </p:sp>
      </p:grp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F271505C-48B6-E444-A15A-962558A23F40}"/>
              </a:ext>
            </a:extLst>
          </p:cNvPr>
          <p:cNvCxnSpPr/>
          <p:nvPr/>
        </p:nvCxnSpPr>
        <p:spPr>
          <a:xfrm>
            <a:off x="5581934" y="3725839"/>
            <a:ext cx="95534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43626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55D973-E12D-8446-8ADD-51006D061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5370" y="1402545"/>
            <a:ext cx="10515600" cy="4351338"/>
          </a:xfrm>
        </p:spPr>
        <p:txBody>
          <a:bodyPr>
            <a:normAutofit/>
          </a:bodyPr>
          <a:lstStyle/>
          <a:p>
            <a:r>
              <a:rPr lang="en-US" sz="3600" dirty="0"/>
              <a:t>Many types of filters</a:t>
            </a:r>
          </a:p>
          <a:p>
            <a:pPr lvl="1"/>
            <a:r>
              <a:rPr lang="en-US" sz="3200" dirty="0"/>
              <a:t>e.g., Max, Min, Median, Standard Deviation, etc.</a:t>
            </a:r>
          </a:p>
          <a:p>
            <a:pPr lvl="1"/>
            <a:r>
              <a:rPr lang="en-US" sz="3200" dirty="0"/>
              <a:t>Can also filter with convolutions – we’ll cover that next!</a:t>
            </a:r>
          </a:p>
          <a:p>
            <a:r>
              <a:rPr lang="en-US" sz="3600" dirty="0"/>
              <a:t>Why filters?</a:t>
            </a:r>
          </a:p>
          <a:p>
            <a:pPr lvl="1"/>
            <a:r>
              <a:rPr lang="en-US" sz="3200" dirty="0"/>
              <a:t>Smooth image to reduce effects of noise</a:t>
            </a:r>
          </a:p>
          <a:p>
            <a:pPr lvl="1"/>
            <a:r>
              <a:rPr lang="en-US" sz="3200" dirty="0"/>
              <a:t>‘Grow’ light or dark areas</a:t>
            </a:r>
          </a:p>
          <a:p>
            <a:pPr lvl="1"/>
            <a:r>
              <a:rPr lang="en-US" sz="3200" dirty="0"/>
              <a:t>Highlight regions of interest</a:t>
            </a:r>
          </a:p>
          <a:p>
            <a:pPr lvl="1"/>
            <a:r>
              <a:rPr lang="en-US" sz="3200" dirty="0"/>
              <a:t>Calculate features</a:t>
            </a:r>
          </a:p>
        </p:txBody>
      </p:sp>
    </p:spTree>
    <p:extLst>
      <p:ext uri="{BB962C8B-B14F-4D97-AF65-F5344CB8AC3E}">
        <p14:creationId xmlns:p14="http://schemas.microsoft.com/office/powerpoint/2010/main" val="34413894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F27A3E9-5620-A848-B9B2-2841EF8076E2}"/>
              </a:ext>
            </a:extLst>
          </p:cNvPr>
          <p:cNvSpPr txBox="1">
            <a:spLocks/>
          </p:cNvSpPr>
          <p:nvPr/>
        </p:nvSpPr>
        <p:spPr>
          <a:xfrm>
            <a:off x="889000" y="9553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Convolutions transform an array</a:t>
            </a:r>
          </a:p>
          <a:p>
            <a:pPr algn="ctr"/>
            <a:r>
              <a:rPr lang="en-US" dirty="0"/>
              <a:t>using another array</a:t>
            </a:r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2F9CDC48-BE34-0348-9A52-F06EA9FFAD1D}"/>
              </a:ext>
            </a:extLst>
          </p:cNvPr>
          <p:cNvGrpSpPr/>
          <p:nvPr/>
        </p:nvGrpSpPr>
        <p:grpSpPr>
          <a:xfrm>
            <a:off x="1364625" y="2069170"/>
            <a:ext cx="2194560" cy="2194560"/>
            <a:chOff x="723179" y="1407060"/>
            <a:chExt cx="2194560" cy="219456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C366A23-F34D-5449-87A8-D9D16E983459}"/>
                </a:ext>
              </a:extLst>
            </p:cNvPr>
            <p:cNvSpPr/>
            <p:nvPr/>
          </p:nvSpPr>
          <p:spPr>
            <a:xfrm>
              <a:off x="723179" y="1407060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44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E8DD0F6-4D06-B84E-9783-95AC535242A6}"/>
                </a:ext>
              </a:extLst>
            </p:cNvPr>
            <p:cNvSpPr/>
            <p:nvPr/>
          </p:nvSpPr>
          <p:spPr>
            <a:xfrm>
              <a:off x="1454699" y="1407060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237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4743454-9072-004E-BBF0-5CF34EAB575D}"/>
                </a:ext>
              </a:extLst>
            </p:cNvPr>
            <p:cNvSpPr/>
            <p:nvPr/>
          </p:nvSpPr>
          <p:spPr>
            <a:xfrm>
              <a:off x="2186219" y="1407060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68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E700711-6AB9-9347-8E94-6D5FC977B22A}"/>
                </a:ext>
              </a:extLst>
            </p:cNvPr>
            <p:cNvSpPr/>
            <p:nvPr/>
          </p:nvSpPr>
          <p:spPr>
            <a:xfrm>
              <a:off x="723179" y="2138580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251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B804AF7-39D7-404C-82A1-8A73444BD6E5}"/>
                </a:ext>
              </a:extLst>
            </p:cNvPr>
            <p:cNvSpPr/>
            <p:nvPr/>
          </p:nvSpPr>
          <p:spPr>
            <a:xfrm>
              <a:off x="1454699" y="2138580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150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7D9506F-30CE-5A4F-9ADF-037675D71B1A}"/>
                </a:ext>
              </a:extLst>
            </p:cNvPr>
            <p:cNvSpPr/>
            <p:nvPr/>
          </p:nvSpPr>
          <p:spPr>
            <a:xfrm>
              <a:off x="2186219" y="2138580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238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6CA03E5-BB81-FA4B-A42C-54E61A95B247}"/>
                </a:ext>
              </a:extLst>
            </p:cNvPr>
            <p:cNvSpPr/>
            <p:nvPr/>
          </p:nvSpPr>
          <p:spPr>
            <a:xfrm>
              <a:off x="723179" y="2870100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111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3C642E1-0C06-7A48-AEFB-97653F2CA0A3}"/>
                </a:ext>
              </a:extLst>
            </p:cNvPr>
            <p:cNvSpPr/>
            <p:nvPr/>
          </p:nvSpPr>
          <p:spPr>
            <a:xfrm>
              <a:off x="1454699" y="2870100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198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5E9C5B9-8C76-A848-9985-49B5A114D760}"/>
                </a:ext>
              </a:extLst>
            </p:cNvPr>
            <p:cNvSpPr/>
            <p:nvPr/>
          </p:nvSpPr>
          <p:spPr>
            <a:xfrm>
              <a:off x="2186219" y="2870100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73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ECAF2B51-71BB-784E-B085-B9BFF1649386}"/>
              </a:ext>
            </a:extLst>
          </p:cNvPr>
          <p:cNvGrpSpPr/>
          <p:nvPr/>
        </p:nvGrpSpPr>
        <p:grpSpPr>
          <a:xfrm>
            <a:off x="5179475" y="2069170"/>
            <a:ext cx="2194560" cy="2194560"/>
            <a:chOff x="5431885" y="4196207"/>
            <a:chExt cx="2194560" cy="219456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FDD598B2-43BB-974E-9436-353ECA605AFF}"/>
                </a:ext>
              </a:extLst>
            </p:cNvPr>
            <p:cNvSpPr/>
            <p:nvPr/>
          </p:nvSpPr>
          <p:spPr>
            <a:xfrm>
              <a:off x="5431885" y="419620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</a:t>
              </a: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7356E68D-D666-5C46-B650-5EE5386DE3A0}"/>
                </a:ext>
              </a:extLst>
            </p:cNvPr>
            <p:cNvSpPr/>
            <p:nvPr/>
          </p:nvSpPr>
          <p:spPr>
            <a:xfrm>
              <a:off x="5431885" y="492772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</a:t>
              </a: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2A506F4F-004D-F844-B2D4-027EE384DDD3}"/>
                </a:ext>
              </a:extLst>
            </p:cNvPr>
            <p:cNvSpPr/>
            <p:nvPr/>
          </p:nvSpPr>
          <p:spPr>
            <a:xfrm>
              <a:off x="5431885" y="565924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</a:t>
              </a: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722AED36-98F3-784F-8F85-E57114DE3061}"/>
                </a:ext>
              </a:extLst>
            </p:cNvPr>
            <p:cNvSpPr/>
            <p:nvPr/>
          </p:nvSpPr>
          <p:spPr>
            <a:xfrm>
              <a:off x="6163405" y="419620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EBAA72B8-B719-9A4D-9B2A-98A565A748D5}"/>
                </a:ext>
              </a:extLst>
            </p:cNvPr>
            <p:cNvSpPr/>
            <p:nvPr/>
          </p:nvSpPr>
          <p:spPr>
            <a:xfrm>
              <a:off x="6163405" y="492772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-8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5DAD2819-6C3F-1E4C-9817-068F15DA7BC8}"/>
                </a:ext>
              </a:extLst>
            </p:cNvPr>
            <p:cNvSpPr/>
            <p:nvPr/>
          </p:nvSpPr>
          <p:spPr>
            <a:xfrm>
              <a:off x="6163405" y="565924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</a:t>
              </a: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CFB42EF4-C7E7-5344-9645-DF25AFA6414E}"/>
                </a:ext>
              </a:extLst>
            </p:cNvPr>
            <p:cNvSpPr/>
            <p:nvPr/>
          </p:nvSpPr>
          <p:spPr>
            <a:xfrm>
              <a:off x="6894925" y="419620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</a:t>
              </a: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9B0B7F3E-2623-144A-82D8-8241A1325FB7}"/>
                </a:ext>
              </a:extLst>
            </p:cNvPr>
            <p:cNvSpPr/>
            <p:nvPr/>
          </p:nvSpPr>
          <p:spPr>
            <a:xfrm>
              <a:off x="6894925" y="492772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</a:t>
              </a: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18E084B9-4785-9C46-A8A4-BE79D0CEBB0E}"/>
                </a:ext>
              </a:extLst>
            </p:cNvPr>
            <p:cNvSpPr/>
            <p:nvPr/>
          </p:nvSpPr>
          <p:spPr>
            <a:xfrm>
              <a:off x="6894925" y="565924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69AC050D-2BCE-7C46-AC5F-39E5C9B08853}"/>
              </a:ext>
            </a:extLst>
          </p:cNvPr>
          <p:cNvSpPr txBox="1"/>
          <p:nvPr/>
        </p:nvSpPr>
        <p:spPr>
          <a:xfrm>
            <a:off x="4968156" y="4496911"/>
            <a:ext cx="303967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You will see this called:</a:t>
            </a:r>
          </a:p>
          <a:p>
            <a:r>
              <a:rPr lang="en-US" sz="2400" dirty="0"/>
              <a:t>-kernel</a:t>
            </a:r>
          </a:p>
          <a:p>
            <a:r>
              <a:rPr lang="en-US" sz="2400" dirty="0"/>
              <a:t>-convolution matrix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0C6D2BF6-28B9-9C41-8FED-D42B6C59EF2A}"/>
              </a:ext>
            </a:extLst>
          </p:cNvPr>
          <p:cNvSpPr txBox="1"/>
          <p:nvPr/>
        </p:nvSpPr>
        <p:spPr>
          <a:xfrm>
            <a:off x="4215359" y="2947915"/>
            <a:ext cx="465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*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E9DADE1C-50C3-0F4F-B391-B060D4965778}"/>
              </a:ext>
            </a:extLst>
          </p:cNvPr>
          <p:cNvSpPr txBox="1"/>
          <p:nvPr/>
        </p:nvSpPr>
        <p:spPr>
          <a:xfrm>
            <a:off x="8325608" y="2784139"/>
            <a:ext cx="465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=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A6EC5022-0834-114C-BBC3-AE0C8F24023A}"/>
              </a:ext>
            </a:extLst>
          </p:cNvPr>
          <p:cNvSpPr/>
          <p:nvPr/>
        </p:nvSpPr>
        <p:spPr>
          <a:xfrm>
            <a:off x="9270162" y="2822060"/>
            <a:ext cx="731520" cy="73152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69105638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F27A3E9-5620-A848-B9B2-2841EF8076E2}"/>
              </a:ext>
            </a:extLst>
          </p:cNvPr>
          <p:cNvSpPr txBox="1">
            <a:spLocks/>
          </p:cNvSpPr>
          <p:nvPr/>
        </p:nvSpPr>
        <p:spPr>
          <a:xfrm>
            <a:off x="889000" y="9553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Convolutions transform an array</a:t>
            </a:r>
          </a:p>
          <a:p>
            <a:pPr algn="ctr"/>
            <a:r>
              <a:rPr lang="en-US" dirty="0"/>
              <a:t>using another array</a:t>
            </a:r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2F9CDC48-BE34-0348-9A52-F06EA9FFAD1D}"/>
              </a:ext>
            </a:extLst>
          </p:cNvPr>
          <p:cNvGrpSpPr/>
          <p:nvPr/>
        </p:nvGrpSpPr>
        <p:grpSpPr>
          <a:xfrm>
            <a:off x="1364625" y="2069170"/>
            <a:ext cx="2194560" cy="2194560"/>
            <a:chOff x="723179" y="1407060"/>
            <a:chExt cx="2194560" cy="219456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C366A23-F34D-5449-87A8-D9D16E983459}"/>
                </a:ext>
              </a:extLst>
            </p:cNvPr>
            <p:cNvSpPr/>
            <p:nvPr/>
          </p:nvSpPr>
          <p:spPr>
            <a:xfrm>
              <a:off x="723179" y="1407060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44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E8DD0F6-4D06-B84E-9783-95AC535242A6}"/>
                </a:ext>
              </a:extLst>
            </p:cNvPr>
            <p:cNvSpPr/>
            <p:nvPr/>
          </p:nvSpPr>
          <p:spPr>
            <a:xfrm>
              <a:off x="1454699" y="1407060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237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4743454-9072-004E-BBF0-5CF34EAB575D}"/>
                </a:ext>
              </a:extLst>
            </p:cNvPr>
            <p:cNvSpPr/>
            <p:nvPr/>
          </p:nvSpPr>
          <p:spPr>
            <a:xfrm>
              <a:off x="2186219" y="1407060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68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E700711-6AB9-9347-8E94-6D5FC977B22A}"/>
                </a:ext>
              </a:extLst>
            </p:cNvPr>
            <p:cNvSpPr/>
            <p:nvPr/>
          </p:nvSpPr>
          <p:spPr>
            <a:xfrm>
              <a:off x="723179" y="2138580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251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B804AF7-39D7-404C-82A1-8A73444BD6E5}"/>
                </a:ext>
              </a:extLst>
            </p:cNvPr>
            <p:cNvSpPr/>
            <p:nvPr/>
          </p:nvSpPr>
          <p:spPr>
            <a:xfrm>
              <a:off x="1454699" y="2138580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150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7D9506F-30CE-5A4F-9ADF-037675D71B1A}"/>
                </a:ext>
              </a:extLst>
            </p:cNvPr>
            <p:cNvSpPr/>
            <p:nvPr/>
          </p:nvSpPr>
          <p:spPr>
            <a:xfrm>
              <a:off x="2186219" y="2138580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238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6CA03E5-BB81-FA4B-A42C-54E61A95B247}"/>
                </a:ext>
              </a:extLst>
            </p:cNvPr>
            <p:cNvSpPr/>
            <p:nvPr/>
          </p:nvSpPr>
          <p:spPr>
            <a:xfrm>
              <a:off x="723179" y="2870100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111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3C642E1-0C06-7A48-AEFB-97653F2CA0A3}"/>
                </a:ext>
              </a:extLst>
            </p:cNvPr>
            <p:cNvSpPr/>
            <p:nvPr/>
          </p:nvSpPr>
          <p:spPr>
            <a:xfrm>
              <a:off x="1454699" y="2870100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198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5E9C5B9-8C76-A848-9985-49B5A114D760}"/>
                </a:ext>
              </a:extLst>
            </p:cNvPr>
            <p:cNvSpPr/>
            <p:nvPr/>
          </p:nvSpPr>
          <p:spPr>
            <a:xfrm>
              <a:off x="2186219" y="2870100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73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ECAF2B51-71BB-784E-B085-B9BFF1649386}"/>
              </a:ext>
            </a:extLst>
          </p:cNvPr>
          <p:cNvGrpSpPr/>
          <p:nvPr/>
        </p:nvGrpSpPr>
        <p:grpSpPr>
          <a:xfrm>
            <a:off x="5179475" y="2069170"/>
            <a:ext cx="2194560" cy="2194560"/>
            <a:chOff x="5431885" y="4196207"/>
            <a:chExt cx="2194560" cy="219456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FDD598B2-43BB-974E-9436-353ECA605AFF}"/>
                </a:ext>
              </a:extLst>
            </p:cNvPr>
            <p:cNvSpPr/>
            <p:nvPr/>
          </p:nvSpPr>
          <p:spPr>
            <a:xfrm>
              <a:off x="5431885" y="419620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</a:t>
              </a: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7356E68D-D666-5C46-B650-5EE5386DE3A0}"/>
                </a:ext>
              </a:extLst>
            </p:cNvPr>
            <p:cNvSpPr/>
            <p:nvPr/>
          </p:nvSpPr>
          <p:spPr>
            <a:xfrm>
              <a:off x="5431885" y="492772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</a:t>
              </a: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2A506F4F-004D-F844-B2D4-027EE384DDD3}"/>
                </a:ext>
              </a:extLst>
            </p:cNvPr>
            <p:cNvSpPr/>
            <p:nvPr/>
          </p:nvSpPr>
          <p:spPr>
            <a:xfrm>
              <a:off x="5431885" y="565924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</a:t>
              </a: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722AED36-98F3-784F-8F85-E57114DE3061}"/>
                </a:ext>
              </a:extLst>
            </p:cNvPr>
            <p:cNvSpPr/>
            <p:nvPr/>
          </p:nvSpPr>
          <p:spPr>
            <a:xfrm>
              <a:off x="6163405" y="419620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EBAA72B8-B719-9A4D-9B2A-98A565A748D5}"/>
                </a:ext>
              </a:extLst>
            </p:cNvPr>
            <p:cNvSpPr/>
            <p:nvPr/>
          </p:nvSpPr>
          <p:spPr>
            <a:xfrm>
              <a:off x="6163405" y="492772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-8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5DAD2819-6C3F-1E4C-9817-068F15DA7BC8}"/>
                </a:ext>
              </a:extLst>
            </p:cNvPr>
            <p:cNvSpPr/>
            <p:nvPr/>
          </p:nvSpPr>
          <p:spPr>
            <a:xfrm>
              <a:off x="6163405" y="565924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</a:t>
              </a: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CFB42EF4-C7E7-5344-9645-DF25AFA6414E}"/>
                </a:ext>
              </a:extLst>
            </p:cNvPr>
            <p:cNvSpPr/>
            <p:nvPr/>
          </p:nvSpPr>
          <p:spPr>
            <a:xfrm>
              <a:off x="6894925" y="419620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</a:t>
              </a: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9B0B7F3E-2623-144A-82D8-8241A1325FB7}"/>
                </a:ext>
              </a:extLst>
            </p:cNvPr>
            <p:cNvSpPr/>
            <p:nvPr/>
          </p:nvSpPr>
          <p:spPr>
            <a:xfrm>
              <a:off x="6894925" y="492772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</a:t>
              </a: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18E084B9-4785-9C46-A8A4-BE79D0CEBB0E}"/>
                </a:ext>
              </a:extLst>
            </p:cNvPr>
            <p:cNvSpPr/>
            <p:nvPr/>
          </p:nvSpPr>
          <p:spPr>
            <a:xfrm>
              <a:off x="6894925" y="565924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</a:t>
              </a:r>
            </a:p>
          </p:txBody>
        </p:sp>
      </p:grpSp>
      <p:sp>
        <p:nvSpPr>
          <p:cNvPr id="82" name="TextBox 81">
            <a:extLst>
              <a:ext uri="{FF2B5EF4-FFF2-40B4-BE49-F238E27FC236}">
                <a16:creationId xmlns:a16="http://schemas.microsoft.com/office/drawing/2014/main" id="{0C6D2BF6-28B9-9C41-8FED-D42B6C59EF2A}"/>
              </a:ext>
            </a:extLst>
          </p:cNvPr>
          <p:cNvSpPr txBox="1"/>
          <p:nvPr/>
        </p:nvSpPr>
        <p:spPr>
          <a:xfrm>
            <a:off x="4215359" y="2947915"/>
            <a:ext cx="465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*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E9DADE1C-50C3-0F4F-B391-B060D4965778}"/>
              </a:ext>
            </a:extLst>
          </p:cNvPr>
          <p:cNvSpPr txBox="1"/>
          <p:nvPr/>
        </p:nvSpPr>
        <p:spPr>
          <a:xfrm>
            <a:off x="8325608" y="2784139"/>
            <a:ext cx="465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=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A6EC5022-0834-114C-BBC3-AE0C8F24023A}"/>
              </a:ext>
            </a:extLst>
          </p:cNvPr>
          <p:cNvSpPr/>
          <p:nvPr/>
        </p:nvSpPr>
        <p:spPr>
          <a:xfrm>
            <a:off x="9270162" y="2822060"/>
            <a:ext cx="731520" cy="73152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B9E3790-1912-5644-B7ED-C896CDFC7933}"/>
              </a:ext>
            </a:extLst>
          </p:cNvPr>
          <p:cNvSpPr txBox="1"/>
          <p:nvPr/>
        </p:nvSpPr>
        <p:spPr>
          <a:xfrm>
            <a:off x="819015" y="4661411"/>
            <a:ext cx="100553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(44 x 1) + (237 x 1) + (68 x 1) + (251 x 1) + (150 x -8) + (238 x 1) + 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(111 x 1) + (198 x 1) + (73 x 1) </a:t>
            </a:r>
          </a:p>
        </p:txBody>
      </p:sp>
    </p:spTree>
    <p:extLst>
      <p:ext uri="{BB962C8B-B14F-4D97-AF65-F5344CB8AC3E}">
        <p14:creationId xmlns:p14="http://schemas.microsoft.com/office/powerpoint/2010/main" val="28298810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36ABF1-36E1-484E-8B21-11EDC773D1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000" y="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Arrays are multidimensional data structures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EC3669-FBE9-4043-8DD1-417818D5CB62}"/>
              </a:ext>
            </a:extLst>
          </p:cNvPr>
          <p:cNvSpPr txBox="1"/>
          <p:nvPr/>
        </p:nvSpPr>
        <p:spPr>
          <a:xfrm>
            <a:off x="2915920" y="2208034"/>
            <a:ext cx="20218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1D array:</a:t>
            </a:r>
          </a:p>
          <a:p>
            <a:endParaRPr lang="en-US" sz="3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14CE74-7239-1647-8226-F052973C68DF}"/>
              </a:ext>
            </a:extLst>
          </p:cNvPr>
          <p:cNvSpPr txBox="1"/>
          <p:nvPr/>
        </p:nvSpPr>
        <p:spPr>
          <a:xfrm>
            <a:off x="2915920" y="3834677"/>
            <a:ext cx="20218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2D array:</a:t>
            </a:r>
          </a:p>
          <a:p>
            <a:endParaRPr lang="en-US" sz="3600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27BE9CB-08BC-4E4B-B91F-84B5544FE515}"/>
              </a:ext>
            </a:extLst>
          </p:cNvPr>
          <p:cNvGrpSpPr/>
          <p:nvPr/>
        </p:nvGrpSpPr>
        <p:grpSpPr>
          <a:xfrm>
            <a:off x="5811520" y="2197874"/>
            <a:ext cx="2194560" cy="731520"/>
            <a:chOff x="5811520" y="2208034"/>
            <a:chExt cx="2194560" cy="73152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00CEC51-18BB-7F4A-ADCC-45310BF787C0}"/>
                </a:ext>
              </a:extLst>
            </p:cNvPr>
            <p:cNvSpPr/>
            <p:nvPr/>
          </p:nvSpPr>
          <p:spPr>
            <a:xfrm>
              <a:off x="5811520" y="22080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2ED6A67-7BC2-0441-9192-60EA9141AD81}"/>
                </a:ext>
              </a:extLst>
            </p:cNvPr>
            <p:cNvSpPr/>
            <p:nvPr/>
          </p:nvSpPr>
          <p:spPr>
            <a:xfrm>
              <a:off x="6543040" y="22080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DB012D8-3211-3442-8C62-CECAD1298A0E}"/>
                </a:ext>
              </a:extLst>
            </p:cNvPr>
            <p:cNvSpPr/>
            <p:nvPr/>
          </p:nvSpPr>
          <p:spPr>
            <a:xfrm>
              <a:off x="7274560" y="22080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79C19C1-AD38-6D4F-8CCE-3F658EA203FB}"/>
              </a:ext>
            </a:extLst>
          </p:cNvPr>
          <p:cNvGrpSpPr/>
          <p:nvPr/>
        </p:nvGrpSpPr>
        <p:grpSpPr>
          <a:xfrm>
            <a:off x="5811520" y="3488194"/>
            <a:ext cx="2194560" cy="1463040"/>
            <a:chOff x="5811520" y="3488194"/>
            <a:chExt cx="2194560" cy="146304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819C1D7-FD5C-8B43-A856-CF5E9FBDF71A}"/>
                </a:ext>
              </a:extLst>
            </p:cNvPr>
            <p:cNvSpPr/>
            <p:nvPr/>
          </p:nvSpPr>
          <p:spPr>
            <a:xfrm>
              <a:off x="6543040" y="34881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6CCE056-223B-494F-A85A-1276B7DED9DE}"/>
                </a:ext>
              </a:extLst>
            </p:cNvPr>
            <p:cNvSpPr/>
            <p:nvPr/>
          </p:nvSpPr>
          <p:spPr>
            <a:xfrm>
              <a:off x="7274560" y="34881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7E1BD6A-FEB2-054E-84B0-18FA063380D7}"/>
                </a:ext>
              </a:extLst>
            </p:cNvPr>
            <p:cNvSpPr/>
            <p:nvPr/>
          </p:nvSpPr>
          <p:spPr>
            <a:xfrm>
              <a:off x="5811520" y="42197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386C4B2-76F2-DE48-A2B9-AFEEC5C3FB60}"/>
                </a:ext>
              </a:extLst>
            </p:cNvPr>
            <p:cNvSpPr/>
            <p:nvPr/>
          </p:nvSpPr>
          <p:spPr>
            <a:xfrm>
              <a:off x="6543040" y="42197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B04CF07-2EFF-C24F-961B-186D79D8B234}"/>
                </a:ext>
              </a:extLst>
            </p:cNvPr>
            <p:cNvSpPr/>
            <p:nvPr/>
          </p:nvSpPr>
          <p:spPr>
            <a:xfrm>
              <a:off x="7274560" y="42197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AE291AB-5DC8-C24F-AE41-1AA41DB63A9D}"/>
                </a:ext>
              </a:extLst>
            </p:cNvPr>
            <p:cNvSpPr/>
            <p:nvPr/>
          </p:nvSpPr>
          <p:spPr>
            <a:xfrm>
              <a:off x="5811520" y="3488194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24E97C6F-D2FB-3C4E-B0DD-D26C9681A545}"/>
              </a:ext>
            </a:extLst>
          </p:cNvPr>
          <p:cNvSpPr txBox="1"/>
          <p:nvPr/>
        </p:nvSpPr>
        <p:spPr>
          <a:xfrm>
            <a:off x="5967928" y="2211422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A872B79-53BE-E84B-9328-3495C4DE7FA0}"/>
              </a:ext>
            </a:extLst>
          </p:cNvPr>
          <p:cNvSpPr txBox="1"/>
          <p:nvPr/>
        </p:nvSpPr>
        <p:spPr>
          <a:xfrm>
            <a:off x="6699448" y="2211422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5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65749FB-1FD6-A447-9A2B-DF26B75EADD4}"/>
              </a:ext>
            </a:extLst>
          </p:cNvPr>
          <p:cNvSpPr txBox="1"/>
          <p:nvPr/>
        </p:nvSpPr>
        <p:spPr>
          <a:xfrm>
            <a:off x="7448212" y="2211422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2FAA705-B83F-BC47-89CB-8FDBE0B2FE84}"/>
              </a:ext>
            </a:extLst>
          </p:cNvPr>
          <p:cNvSpPr txBox="1"/>
          <p:nvPr/>
        </p:nvSpPr>
        <p:spPr>
          <a:xfrm>
            <a:off x="5967928" y="3543741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81A15FC-D7AB-334A-870C-721CE6B894EA}"/>
              </a:ext>
            </a:extLst>
          </p:cNvPr>
          <p:cNvSpPr txBox="1"/>
          <p:nvPr/>
        </p:nvSpPr>
        <p:spPr>
          <a:xfrm>
            <a:off x="6699448" y="3543741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7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07C7D66-21AE-7E41-AE7F-8D4341A81622}"/>
              </a:ext>
            </a:extLst>
          </p:cNvPr>
          <p:cNvSpPr txBox="1"/>
          <p:nvPr/>
        </p:nvSpPr>
        <p:spPr>
          <a:xfrm>
            <a:off x="7448212" y="3543741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12E34C9-39E7-824D-AEB3-E43334FA6632}"/>
              </a:ext>
            </a:extLst>
          </p:cNvPr>
          <p:cNvSpPr txBox="1"/>
          <p:nvPr/>
        </p:nvSpPr>
        <p:spPr>
          <a:xfrm>
            <a:off x="5967928" y="4262308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8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233AF54-3382-8247-BF26-7B2C02DA5C96}"/>
              </a:ext>
            </a:extLst>
          </p:cNvPr>
          <p:cNvSpPr txBox="1"/>
          <p:nvPr/>
        </p:nvSpPr>
        <p:spPr>
          <a:xfrm>
            <a:off x="6699448" y="4262308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5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2C167F7-C4CC-F941-B33A-C67D45ACA146}"/>
              </a:ext>
            </a:extLst>
          </p:cNvPr>
          <p:cNvSpPr txBox="1"/>
          <p:nvPr/>
        </p:nvSpPr>
        <p:spPr>
          <a:xfrm>
            <a:off x="7448212" y="4262308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2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4A01D95-3427-834B-AF76-4AF26D2F8251}"/>
              </a:ext>
            </a:extLst>
          </p:cNvPr>
          <p:cNvSpPr txBox="1"/>
          <p:nvPr/>
        </p:nvSpPr>
        <p:spPr>
          <a:xfrm>
            <a:off x="8322159" y="3280679"/>
            <a:ext cx="371252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>
                <a:solidFill>
                  <a:srgbClr val="FF0000"/>
                </a:solidFill>
              </a:rPr>
              <a:t>Row,column</a:t>
            </a:r>
            <a:endParaRPr lang="en-US" sz="3600" dirty="0">
              <a:solidFill>
                <a:srgbClr val="FF0000"/>
              </a:solidFill>
            </a:endParaRPr>
          </a:p>
          <a:p>
            <a:r>
              <a:rPr lang="en-US" sz="3600" dirty="0">
                <a:solidFill>
                  <a:srgbClr val="FF0000"/>
                </a:solidFill>
              </a:rPr>
              <a:t>Zero-indexed</a:t>
            </a:r>
          </a:p>
          <a:p>
            <a:r>
              <a:rPr lang="en-US" sz="3600" dirty="0">
                <a:solidFill>
                  <a:srgbClr val="FF0000"/>
                </a:solidFill>
              </a:rPr>
              <a:t>(0,0)</a:t>
            </a:r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64662646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F27A3E9-5620-A848-B9B2-2841EF8076E2}"/>
              </a:ext>
            </a:extLst>
          </p:cNvPr>
          <p:cNvSpPr txBox="1">
            <a:spLocks/>
          </p:cNvSpPr>
          <p:nvPr/>
        </p:nvSpPr>
        <p:spPr>
          <a:xfrm>
            <a:off x="889000" y="9553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Convolutions transform an array</a:t>
            </a:r>
          </a:p>
          <a:p>
            <a:pPr algn="ctr"/>
            <a:r>
              <a:rPr lang="en-US" dirty="0"/>
              <a:t>using another array</a:t>
            </a:r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2F9CDC48-BE34-0348-9A52-F06EA9FFAD1D}"/>
              </a:ext>
            </a:extLst>
          </p:cNvPr>
          <p:cNvGrpSpPr/>
          <p:nvPr/>
        </p:nvGrpSpPr>
        <p:grpSpPr>
          <a:xfrm>
            <a:off x="1364625" y="2069170"/>
            <a:ext cx="2194560" cy="2194560"/>
            <a:chOff x="723179" y="1407060"/>
            <a:chExt cx="2194560" cy="219456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C366A23-F34D-5449-87A8-D9D16E983459}"/>
                </a:ext>
              </a:extLst>
            </p:cNvPr>
            <p:cNvSpPr/>
            <p:nvPr/>
          </p:nvSpPr>
          <p:spPr>
            <a:xfrm>
              <a:off x="723179" y="1407060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44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E8DD0F6-4D06-B84E-9783-95AC535242A6}"/>
                </a:ext>
              </a:extLst>
            </p:cNvPr>
            <p:cNvSpPr/>
            <p:nvPr/>
          </p:nvSpPr>
          <p:spPr>
            <a:xfrm>
              <a:off x="1454699" y="1407060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237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4743454-9072-004E-BBF0-5CF34EAB575D}"/>
                </a:ext>
              </a:extLst>
            </p:cNvPr>
            <p:cNvSpPr/>
            <p:nvPr/>
          </p:nvSpPr>
          <p:spPr>
            <a:xfrm>
              <a:off x="2186219" y="1407060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68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E700711-6AB9-9347-8E94-6D5FC977B22A}"/>
                </a:ext>
              </a:extLst>
            </p:cNvPr>
            <p:cNvSpPr/>
            <p:nvPr/>
          </p:nvSpPr>
          <p:spPr>
            <a:xfrm>
              <a:off x="723179" y="2138580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251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B804AF7-39D7-404C-82A1-8A73444BD6E5}"/>
                </a:ext>
              </a:extLst>
            </p:cNvPr>
            <p:cNvSpPr/>
            <p:nvPr/>
          </p:nvSpPr>
          <p:spPr>
            <a:xfrm>
              <a:off x="1454699" y="2138580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150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7D9506F-30CE-5A4F-9ADF-037675D71B1A}"/>
                </a:ext>
              </a:extLst>
            </p:cNvPr>
            <p:cNvSpPr/>
            <p:nvPr/>
          </p:nvSpPr>
          <p:spPr>
            <a:xfrm>
              <a:off x="2186219" y="2138580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238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6CA03E5-BB81-FA4B-A42C-54E61A95B247}"/>
                </a:ext>
              </a:extLst>
            </p:cNvPr>
            <p:cNvSpPr/>
            <p:nvPr/>
          </p:nvSpPr>
          <p:spPr>
            <a:xfrm>
              <a:off x="723179" y="2870100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111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3C642E1-0C06-7A48-AEFB-97653F2CA0A3}"/>
                </a:ext>
              </a:extLst>
            </p:cNvPr>
            <p:cNvSpPr/>
            <p:nvPr/>
          </p:nvSpPr>
          <p:spPr>
            <a:xfrm>
              <a:off x="1454699" y="2870100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198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5E9C5B9-8C76-A848-9985-49B5A114D760}"/>
                </a:ext>
              </a:extLst>
            </p:cNvPr>
            <p:cNvSpPr/>
            <p:nvPr/>
          </p:nvSpPr>
          <p:spPr>
            <a:xfrm>
              <a:off x="2186219" y="2870100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73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ECAF2B51-71BB-784E-B085-B9BFF1649386}"/>
              </a:ext>
            </a:extLst>
          </p:cNvPr>
          <p:cNvGrpSpPr/>
          <p:nvPr/>
        </p:nvGrpSpPr>
        <p:grpSpPr>
          <a:xfrm>
            <a:off x="5179475" y="2069170"/>
            <a:ext cx="2194560" cy="2194560"/>
            <a:chOff x="5431885" y="4196207"/>
            <a:chExt cx="2194560" cy="219456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FDD598B2-43BB-974E-9436-353ECA605AFF}"/>
                </a:ext>
              </a:extLst>
            </p:cNvPr>
            <p:cNvSpPr/>
            <p:nvPr/>
          </p:nvSpPr>
          <p:spPr>
            <a:xfrm>
              <a:off x="5431885" y="419620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</a:t>
              </a: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7356E68D-D666-5C46-B650-5EE5386DE3A0}"/>
                </a:ext>
              </a:extLst>
            </p:cNvPr>
            <p:cNvSpPr/>
            <p:nvPr/>
          </p:nvSpPr>
          <p:spPr>
            <a:xfrm>
              <a:off x="5431885" y="492772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</a:t>
              </a: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2A506F4F-004D-F844-B2D4-027EE384DDD3}"/>
                </a:ext>
              </a:extLst>
            </p:cNvPr>
            <p:cNvSpPr/>
            <p:nvPr/>
          </p:nvSpPr>
          <p:spPr>
            <a:xfrm>
              <a:off x="5431885" y="565924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</a:t>
              </a: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722AED36-98F3-784F-8F85-E57114DE3061}"/>
                </a:ext>
              </a:extLst>
            </p:cNvPr>
            <p:cNvSpPr/>
            <p:nvPr/>
          </p:nvSpPr>
          <p:spPr>
            <a:xfrm>
              <a:off x="6163405" y="419620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EBAA72B8-B719-9A4D-9B2A-98A565A748D5}"/>
                </a:ext>
              </a:extLst>
            </p:cNvPr>
            <p:cNvSpPr/>
            <p:nvPr/>
          </p:nvSpPr>
          <p:spPr>
            <a:xfrm>
              <a:off x="6163405" y="492772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-8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5DAD2819-6C3F-1E4C-9817-068F15DA7BC8}"/>
                </a:ext>
              </a:extLst>
            </p:cNvPr>
            <p:cNvSpPr/>
            <p:nvPr/>
          </p:nvSpPr>
          <p:spPr>
            <a:xfrm>
              <a:off x="6163405" y="565924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</a:t>
              </a: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CFB42EF4-C7E7-5344-9645-DF25AFA6414E}"/>
                </a:ext>
              </a:extLst>
            </p:cNvPr>
            <p:cNvSpPr/>
            <p:nvPr/>
          </p:nvSpPr>
          <p:spPr>
            <a:xfrm>
              <a:off x="6894925" y="419620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</a:t>
              </a: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9B0B7F3E-2623-144A-82D8-8241A1325FB7}"/>
                </a:ext>
              </a:extLst>
            </p:cNvPr>
            <p:cNvSpPr/>
            <p:nvPr/>
          </p:nvSpPr>
          <p:spPr>
            <a:xfrm>
              <a:off x="6894925" y="492772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</a:t>
              </a: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18E084B9-4785-9C46-A8A4-BE79D0CEBB0E}"/>
                </a:ext>
              </a:extLst>
            </p:cNvPr>
            <p:cNvSpPr/>
            <p:nvPr/>
          </p:nvSpPr>
          <p:spPr>
            <a:xfrm>
              <a:off x="6894925" y="565924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</a:t>
              </a:r>
            </a:p>
          </p:txBody>
        </p:sp>
      </p:grpSp>
      <p:sp>
        <p:nvSpPr>
          <p:cNvPr id="82" name="TextBox 81">
            <a:extLst>
              <a:ext uri="{FF2B5EF4-FFF2-40B4-BE49-F238E27FC236}">
                <a16:creationId xmlns:a16="http://schemas.microsoft.com/office/drawing/2014/main" id="{0C6D2BF6-28B9-9C41-8FED-D42B6C59EF2A}"/>
              </a:ext>
            </a:extLst>
          </p:cNvPr>
          <p:cNvSpPr txBox="1"/>
          <p:nvPr/>
        </p:nvSpPr>
        <p:spPr>
          <a:xfrm>
            <a:off x="4215359" y="2947915"/>
            <a:ext cx="465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*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E9DADE1C-50C3-0F4F-B391-B060D4965778}"/>
              </a:ext>
            </a:extLst>
          </p:cNvPr>
          <p:cNvSpPr txBox="1"/>
          <p:nvPr/>
        </p:nvSpPr>
        <p:spPr>
          <a:xfrm>
            <a:off x="8325608" y="2784139"/>
            <a:ext cx="465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=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A6EC5022-0834-114C-BBC3-AE0C8F24023A}"/>
              </a:ext>
            </a:extLst>
          </p:cNvPr>
          <p:cNvSpPr/>
          <p:nvPr/>
        </p:nvSpPr>
        <p:spPr>
          <a:xfrm>
            <a:off x="9270162" y="2822060"/>
            <a:ext cx="731520" cy="73152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20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B9E3790-1912-5644-B7ED-C896CDFC7933}"/>
              </a:ext>
            </a:extLst>
          </p:cNvPr>
          <p:cNvSpPr txBox="1"/>
          <p:nvPr/>
        </p:nvSpPr>
        <p:spPr>
          <a:xfrm>
            <a:off x="819015" y="4661411"/>
            <a:ext cx="100553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(44 x 1) + (237 x 1) + (68 x 1) + (251 x 1) + (150 x -8) + (238 x 1) + 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(111 x 1) + (198 x 1) + (73 x 1)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8248272-71A3-9A45-BEBA-6CC710BFE0AA}"/>
              </a:ext>
            </a:extLst>
          </p:cNvPr>
          <p:cNvSpPr txBox="1"/>
          <p:nvPr/>
        </p:nvSpPr>
        <p:spPr>
          <a:xfrm>
            <a:off x="2136689" y="5640892"/>
            <a:ext cx="100553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44 + 237 + 68 + 251 - 1200 + 238 + 111 + 198 + 73 = 20</a:t>
            </a:r>
          </a:p>
        </p:txBody>
      </p:sp>
    </p:spTree>
    <p:extLst>
      <p:ext uri="{BB962C8B-B14F-4D97-AF65-F5344CB8AC3E}">
        <p14:creationId xmlns:p14="http://schemas.microsoft.com/office/powerpoint/2010/main" val="357164347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F27A3E9-5620-A848-B9B2-2841EF8076E2}"/>
              </a:ext>
            </a:extLst>
          </p:cNvPr>
          <p:cNvSpPr txBox="1">
            <a:spLocks/>
          </p:cNvSpPr>
          <p:nvPr/>
        </p:nvSpPr>
        <p:spPr>
          <a:xfrm>
            <a:off x="889000" y="5627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Convolutional filters are very powerful for detecting image features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A5B157C-D16E-B447-A5CF-78BFA62A3268}"/>
              </a:ext>
            </a:extLst>
          </p:cNvPr>
          <p:cNvGrpSpPr/>
          <p:nvPr/>
        </p:nvGrpSpPr>
        <p:grpSpPr>
          <a:xfrm>
            <a:off x="441825" y="1489578"/>
            <a:ext cx="4389120" cy="3657600"/>
            <a:chOff x="2306320" y="1639074"/>
            <a:chExt cx="4389120" cy="36576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C366A23-F34D-5449-87A8-D9D16E983459}"/>
                </a:ext>
              </a:extLst>
            </p:cNvPr>
            <p:cNvSpPr/>
            <p:nvPr/>
          </p:nvSpPr>
          <p:spPr>
            <a:xfrm>
              <a:off x="23063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E8DD0F6-4D06-B84E-9783-95AC535242A6}"/>
                </a:ext>
              </a:extLst>
            </p:cNvPr>
            <p:cNvSpPr/>
            <p:nvPr/>
          </p:nvSpPr>
          <p:spPr>
            <a:xfrm>
              <a:off x="303784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4743454-9072-004E-BBF0-5CF34EAB575D}"/>
                </a:ext>
              </a:extLst>
            </p:cNvPr>
            <p:cNvSpPr/>
            <p:nvPr/>
          </p:nvSpPr>
          <p:spPr>
            <a:xfrm>
              <a:off x="376936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E700711-6AB9-9347-8E94-6D5FC977B22A}"/>
                </a:ext>
              </a:extLst>
            </p:cNvPr>
            <p:cNvSpPr/>
            <p:nvPr/>
          </p:nvSpPr>
          <p:spPr>
            <a:xfrm>
              <a:off x="23063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B804AF7-39D7-404C-82A1-8A73444BD6E5}"/>
                </a:ext>
              </a:extLst>
            </p:cNvPr>
            <p:cNvSpPr/>
            <p:nvPr/>
          </p:nvSpPr>
          <p:spPr>
            <a:xfrm>
              <a:off x="303784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7D9506F-30CE-5A4F-9ADF-037675D71B1A}"/>
                </a:ext>
              </a:extLst>
            </p:cNvPr>
            <p:cNvSpPr/>
            <p:nvPr/>
          </p:nvSpPr>
          <p:spPr>
            <a:xfrm>
              <a:off x="376936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6CA03E5-BB81-FA4B-A42C-54E61A95B247}"/>
                </a:ext>
              </a:extLst>
            </p:cNvPr>
            <p:cNvSpPr/>
            <p:nvPr/>
          </p:nvSpPr>
          <p:spPr>
            <a:xfrm>
              <a:off x="23063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3C642E1-0C06-7A48-AEFB-97653F2CA0A3}"/>
                </a:ext>
              </a:extLst>
            </p:cNvPr>
            <p:cNvSpPr/>
            <p:nvPr/>
          </p:nvSpPr>
          <p:spPr>
            <a:xfrm>
              <a:off x="303784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5E9C5B9-8C76-A848-9985-49B5A114D760}"/>
                </a:ext>
              </a:extLst>
            </p:cNvPr>
            <p:cNvSpPr/>
            <p:nvPr/>
          </p:nvSpPr>
          <p:spPr>
            <a:xfrm>
              <a:off x="376936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CFBC017-65F7-354D-B566-EB90FA00505D}"/>
                </a:ext>
              </a:extLst>
            </p:cNvPr>
            <p:cNvSpPr/>
            <p:nvPr/>
          </p:nvSpPr>
          <p:spPr>
            <a:xfrm>
              <a:off x="23063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E67A3D7-0516-0144-BB49-0C55AABB7369}"/>
                </a:ext>
              </a:extLst>
            </p:cNvPr>
            <p:cNvSpPr/>
            <p:nvPr/>
          </p:nvSpPr>
          <p:spPr>
            <a:xfrm>
              <a:off x="303784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AD0AD02-697C-394D-8468-A9CB494D75E1}"/>
                </a:ext>
              </a:extLst>
            </p:cNvPr>
            <p:cNvSpPr/>
            <p:nvPr/>
          </p:nvSpPr>
          <p:spPr>
            <a:xfrm>
              <a:off x="376936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E992383-3560-8346-AA07-CD53916C6645}"/>
                </a:ext>
              </a:extLst>
            </p:cNvPr>
            <p:cNvSpPr/>
            <p:nvPr/>
          </p:nvSpPr>
          <p:spPr>
            <a:xfrm>
              <a:off x="23063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F56B315-B6A9-E74D-A28D-5B27C99FF276}"/>
                </a:ext>
              </a:extLst>
            </p:cNvPr>
            <p:cNvSpPr/>
            <p:nvPr/>
          </p:nvSpPr>
          <p:spPr>
            <a:xfrm>
              <a:off x="303784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D8FC91C-D371-004B-9245-68F5F7AB640C}"/>
                </a:ext>
              </a:extLst>
            </p:cNvPr>
            <p:cNvSpPr/>
            <p:nvPr/>
          </p:nvSpPr>
          <p:spPr>
            <a:xfrm>
              <a:off x="376936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827B52E-EF30-FB47-B97B-260D3DE7CEF9}"/>
                </a:ext>
              </a:extLst>
            </p:cNvPr>
            <p:cNvSpPr/>
            <p:nvPr/>
          </p:nvSpPr>
          <p:spPr>
            <a:xfrm>
              <a:off x="450088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53DDFF4-5890-DF4B-9A85-980AA228926C}"/>
                </a:ext>
              </a:extLst>
            </p:cNvPr>
            <p:cNvSpPr/>
            <p:nvPr/>
          </p:nvSpPr>
          <p:spPr>
            <a:xfrm>
              <a:off x="450088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3CE086D-C722-134F-A8F7-D611FA2331FF}"/>
                </a:ext>
              </a:extLst>
            </p:cNvPr>
            <p:cNvSpPr/>
            <p:nvPr/>
          </p:nvSpPr>
          <p:spPr>
            <a:xfrm>
              <a:off x="450088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1419DB1-1397-674C-AC60-F51EAC52CE75}"/>
                </a:ext>
              </a:extLst>
            </p:cNvPr>
            <p:cNvSpPr/>
            <p:nvPr/>
          </p:nvSpPr>
          <p:spPr>
            <a:xfrm>
              <a:off x="450088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DF159ED-D0E9-D140-B7B8-1E29E1915F81}"/>
                </a:ext>
              </a:extLst>
            </p:cNvPr>
            <p:cNvSpPr/>
            <p:nvPr/>
          </p:nvSpPr>
          <p:spPr>
            <a:xfrm>
              <a:off x="450088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A07A852-3DD2-9246-90E9-035652AF5ACA}"/>
                </a:ext>
              </a:extLst>
            </p:cNvPr>
            <p:cNvSpPr/>
            <p:nvPr/>
          </p:nvSpPr>
          <p:spPr>
            <a:xfrm>
              <a:off x="523240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5E260CA-8685-E548-9538-2D887D990BB4}"/>
                </a:ext>
              </a:extLst>
            </p:cNvPr>
            <p:cNvSpPr/>
            <p:nvPr/>
          </p:nvSpPr>
          <p:spPr>
            <a:xfrm>
              <a:off x="523240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B2F6A0C-4182-7448-B016-6CC1EA3ACBF0}"/>
                </a:ext>
              </a:extLst>
            </p:cNvPr>
            <p:cNvSpPr/>
            <p:nvPr/>
          </p:nvSpPr>
          <p:spPr>
            <a:xfrm>
              <a:off x="523240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3A06EAA-F400-6D47-98FB-0BEC743E3643}"/>
                </a:ext>
              </a:extLst>
            </p:cNvPr>
            <p:cNvSpPr/>
            <p:nvPr/>
          </p:nvSpPr>
          <p:spPr>
            <a:xfrm>
              <a:off x="523240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46278FE-A33C-344D-9476-923D5BCD4EB5}"/>
                </a:ext>
              </a:extLst>
            </p:cNvPr>
            <p:cNvSpPr/>
            <p:nvPr/>
          </p:nvSpPr>
          <p:spPr>
            <a:xfrm>
              <a:off x="523240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AA4DE90-CDDB-C84B-A018-6905AEF56374}"/>
                </a:ext>
              </a:extLst>
            </p:cNvPr>
            <p:cNvSpPr/>
            <p:nvPr/>
          </p:nvSpPr>
          <p:spPr>
            <a:xfrm>
              <a:off x="59639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E80424B-F7FF-A04B-A1A9-7C264CB954A8}"/>
                </a:ext>
              </a:extLst>
            </p:cNvPr>
            <p:cNvSpPr/>
            <p:nvPr/>
          </p:nvSpPr>
          <p:spPr>
            <a:xfrm>
              <a:off x="59639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48F966E-292F-244A-8789-96DEB67CAFEC}"/>
                </a:ext>
              </a:extLst>
            </p:cNvPr>
            <p:cNvSpPr/>
            <p:nvPr/>
          </p:nvSpPr>
          <p:spPr>
            <a:xfrm>
              <a:off x="59639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D473137-8BA1-6A42-B75D-FE5D7B7EA2AA}"/>
                </a:ext>
              </a:extLst>
            </p:cNvPr>
            <p:cNvSpPr/>
            <p:nvPr/>
          </p:nvSpPr>
          <p:spPr>
            <a:xfrm>
              <a:off x="59639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C282BFA-7DA4-6D46-A10A-9A9F291318DB}"/>
                </a:ext>
              </a:extLst>
            </p:cNvPr>
            <p:cNvSpPr/>
            <p:nvPr/>
          </p:nvSpPr>
          <p:spPr>
            <a:xfrm>
              <a:off x="59639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1729C7D-C5B2-9047-83E6-0A91AF914840}"/>
              </a:ext>
            </a:extLst>
          </p:cNvPr>
          <p:cNvGrpSpPr/>
          <p:nvPr/>
        </p:nvGrpSpPr>
        <p:grpSpPr>
          <a:xfrm>
            <a:off x="7282766" y="1489578"/>
            <a:ext cx="4389120" cy="3657600"/>
            <a:chOff x="2306320" y="1639074"/>
            <a:chExt cx="4389120" cy="3657600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478F6D5-E361-2649-AB1C-30E98C92ED9B}"/>
                </a:ext>
              </a:extLst>
            </p:cNvPr>
            <p:cNvSpPr/>
            <p:nvPr/>
          </p:nvSpPr>
          <p:spPr>
            <a:xfrm>
              <a:off x="23063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0680AFE6-315C-4F41-8F3D-1E0974ADEEC9}"/>
                </a:ext>
              </a:extLst>
            </p:cNvPr>
            <p:cNvSpPr/>
            <p:nvPr/>
          </p:nvSpPr>
          <p:spPr>
            <a:xfrm>
              <a:off x="303784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8CD11E49-6033-6C42-9AFA-5DF59EA7EAF8}"/>
                </a:ext>
              </a:extLst>
            </p:cNvPr>
            <p:cNvSpPr/>
            <p:nvPr/>
          </p:nvSpPr>
          <p:spPr>
            <a:xfrm>
              <a:off x="376936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2F927B4-AC9B-1941-AF94-D1271CC83AC8}"/>
                </a:ext>
              </a:extLst>
            </p:cNvPr>
            <p:cNvSpPr/>
            <p:nvPr/>
          </p:nvSpPr>
          <p:spPr>
            <a:xfrm>
              <a:off x="23063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8C0EB443-A86F-E149-B125-3274159DF962}"/>
                </a:ext>
              </a:extLst>
            </p:cNvPr>
            <p:cNvSpPr/>
            <p:nvPr/>
          </p:nvSpPr>
          <p:spPr>
            <a:xfrm>
              <a:off x="303784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1C1CC512-C711-8147-9B78-DD0F350BD106}"/>
                </a:ext>
              </a:extLst>
            </p:cNvPr>
            <p:cNvSpPr/>
            <p:nvPr/>
          </p:nvSpPr>
          <p:spPr>
            <a:xfrm>
              <a:off x="376936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6C770E83-CEC4-054B-A41C-B559689C85CA}"/>
                </a:ext>
              </a:extLst>
            </p:cNvPr>
            <p:cNvSpPr/>
            <p:nvPr/>
          </p:nvSpPr>
          <p:spPr>
            <a:xfrm>
              <a:off x="23063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456471C2-654A-D243-A78E-68E906D6665E}"/>
                </a:ext>
              </a:extLst>
            </p:cNvPr>
            <p:cNvSpPr/>
            <p:nvPr/>
          </p:nvSpPr>
          <p:spPr>
            <a:xfrm>
              <a:off x="303784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0319242E-53AB-8348-8715-B8C0B550BA96}"/>
                </a:ext>
              </a:extLst>
            </p:cNvPr>
            <p:cNvSpPr/>
            <p:nvPr/>
          </p:nvSpPr>
          <p:spPr>
            <a:xfrm>
              <a:off x="376936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AA293598-C7A7-AE40-AB2B-C8293EAB2189}"/>
                </a:ext>
              </a:extLst>
            </p:cNvPr>
            <p:cNvSpPr/>
            <p:nvPr/>
          </p:nvSpPr>
          <p:spPr>
            <a:xfrm>
              <a:off x="23063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DBF69985-CEFB-BB43-A485-FF004E5156F2}"/>
                </a:ext>
              </a:extLst>
            </p:cNvPr>
            <p:cNvSpPr/>
            <p:nvPr/>
          </p:nvSpPr>
          <p:spPr>
            <a:xfrm>
              <a:off x="303784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1569482C-1BA3-EF43-917F-29CA8404AC22}"/>
                </a:ext>
              </a:extLst>
            </p:cNvPr>
            <p:cNvSpPr/>
            <p:nvPr/>
          </p:nvSpPr>
          <p:spPr>
            <a:xfrm>
              <a:off x="376936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BC1EC424-1811-C341-A319-989D506E349F}"/>
                </a:ext>
              </a:extLst>
            </p:cNvPr>
            <p:cNvSpPr/>
            <p:nvPr/>
          </p:nvSpPr>
          <p:spPr>
            <a:xfrm>
              <a:off x="23063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3729F43C-ACAE-6B4D-A466-923A9540DDCA}"/>
                </a:ext>
              </a:extLst>
            </p:cNvPr>
            <p:cNvSpPr/>
            <p:nvPr/>
          </p:nvSpPr>
          <p:spPr>
            <a:xfrm>
              <a:off x="303784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BCD1CB1D-8A28-1C4A-9452-13F9FDD839A2}"/>
                </a:ext>
              </a:extLst>
            </p:cNvPr>
            <p:cNvSpPr/>
            <p:nvPr/>
          </p:nvSpPr>
          <p:spPr>
            <a:xfrm>
              <a:off x="376936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A2CCFE6E-CDD6-D441-BA65-5FD1128FD7C5}"/>
                </a:ext>
              </a:extLst>
            </p:cNvPr>
            <p:cNvSpPr/>
            <p:nvPr/>
          </p:nvSpPr>
          <p:spPr>
            <a:xfrm>
              <a:off x="450088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67905870-C7CA-2B48-AC94-F05795774577}"/>
                </a:ext>
              </a:extLst>
            </p:cNvPr>
            <p:cNvSpPr/>
            <p:nvPr/>
          </p:nvSpPr>
          <p:spPr>
            <a:xfrm>
              <a:off x="450088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8778178C-CEFA-C649-84B2-7922FC0B3134}"/>
                </a:ext>
              </a:extLst>
            </p:cNvPr>
            <p:cNvSpPr/>
            <p:nvPr/>
          </p:nvSpPr>
          <p:spPr>
            <a:xfrm>
              <a:off x="450088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6913F4CC-875B-F948-9ACD-D6C467312CD8}"/>
                </a:ext>
              </a:extLst>
            </p:cNvPr>
            <p:cNvSpPr/>
            <p:nvPr/>
          </p:nvSpPr>
          <p:spPr>
            <a:xfrm>
              <a:off x="450088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FFF85411-EC29-BE40-8A07-31824423D377}"/>
                </a:ext>
              </a:extLst>
            </p:cNvPr>
            <p:cNvSpPr/>
            <p:nvPr/>
          </p:nvSpPr>
          <p:spPr>
            <a:xfrm>
              <a:off x="450088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84FE6C0F-8F25-4C4D-8D8A-791A5F1DA2B3}"/>
                </a:ext>
              </a:extLst>
            </p:cNvPr>
            <p:cNvSpPr/>
            <p:nvPr/>
          </p:nvSpPr>
          <p:spPr>
            <a:xfrm>
              <a:off x="523240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7C68D3F3-0F65-6F41-8D12-FBE095490B1E}"/>
                </a:ext>
              </a:extLst>
            </p:cNvPr>
            <p:cNvSpPr/>
            <p:nvPr/>
          </p:nvSpPr>
          <p:spPr>
            <a:xfrm>
              <a:off x="523240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83BA1F74-7149-9A4F-9778-40688652E8AE}"/>
                </a:ext>
              </a:extLst>
            </p:cNvPr>
            <p:cNvSpPr/>
            <p:nvPr/>
          </p:nvSpPr>
          <p:spPr>
            <a:xfrm>
              <a:off x="523240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518C0193-B7FB-064E-A132-17635395008E}"/>
                </a:ext>
              </a:extLst>
            </p:cNvPr>
            <p:cNvSpPr/>
            <p:nvPr/>
          </p:nvSpPr>
          <p:spPr>
            <a:xfrm>
              <a:off x="523240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72632C88-9707-294B-8844-588D153DB3B3}"/>
                </a:ext>
              </a:extLst>
            </p:cNvPr>
            <p:cNvSpPr/>
            <p:nvPr/>
          </p:nvSpPr>
          <p:spPr>
            <a:xfrm>
              <a:off x="523240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B7787077-1EB6-E941-BE50-1D0E2702E0E9}"/>
                </a:ext>
              </a:extLst>
            </p:cNvPr>
            <p:cNvSpPr/>
            <p:nvPr/>
          </p:nvSpPr>
          <p:spPr>
            <a:xfrm>
              <a:off x="59639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E8FA2812-BA60-8049-99EA-F936D4C9B96C}"/>
                </a:ext>
              </a:extLst>
            </p:cNvPr>
            <p:cNvSpPr/>
            <p:nvPr/>
          </p:nvSpPr>
          <p:spPr>
            <a:xfrm>
              <a:off x="59639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34C3413E-0900-2047-AD57-73D570B5D765}"/>
                </a:ext>
              </a:extLst>
            </p:cNvPr>
            <p:cNvSpPr/>
            <p:nvPr/>
          </p:nvSpPr>
          <p:spPr>
            <a:xfrm>
              <a:off x="59639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85ED5C02-D2A2-1645-A593-2E87F029BA2E}"/>
                </a:ext>
              </a:extLst>
            </p:cNvPr>
            <p:cNvSpPr/>
            <p:nvPr/>
          </p:nvSpPr>
          <p:spPr>
            <a:xfrm>
              <a:off x="59639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42E7FDC0-E0D1-3440-B3C4-9ABEFA642B4F}"/>
                </a:ext>
              </a:extLst>
            </p:cNvPr>
            <p:cNvSpPr/>
            <p:nvPr/>
          </p:nvSpPr>
          <p:spPr>
            <a:xfrm>
              <a:off x="59639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280668633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F27A3E9-5620-A848-B9B2-2841EF8076E2}"/>
              </a:ext>
            </a:extLst>
          </p:cNvPr>
          <p:cNvSpPr txBox="1">
            <a:spLocks/>
          </p:cNvSpPr>
          <p:nvPr/>
        </p:nvSpPr>
        <p:spPr>
          <a:xfrm>
            <a:off x="889000" y="5627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Convolutional filters are very powerful for detecting image features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A5B157C-D16E-B447-A5CF-78BFA62A3268}"/>
              </a:ext>
            </a:extLst>
          </p:cNvPr>
          <p:cNvGrpSpPr/>
          <p:nvPr/>
        </p:nvGrpSpPr>
        <p:grpSpPr>
          <a:xfrm>
            <a:off x="441825" y="1489578"/>
            <a:ext cx="4389120" cy="3657600"/>
            <a:chOff x="2306320" y="1639074"/>
            <a:chExt cx="4389120" cy="36576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C366A23-F34D-5449-87A8-D9D16E983459}"/>
                </a:ext>
              </a:extLst>
            </p:cNvPr>
            <p:cNvSpPr/>
            <p:nvPr/>
          </p:nvSpPr>
          <p:spPr>
            <a:xfrm>
              <a:off x="23063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E8DD0F6-4D06-B84E-9783-95AC535242A6}"/>
                </a:ext>
              </a:extLst>
            </p:cNvPr>
            <p:cNvSpPr/>
            <p:nvPr/>
          </p:nvSpPr>
          <p:spPr>
            <a:xfrm>
              <a:off x="303784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4743454-9072-004E-BBF0-5CF34EAB575D}"/>
                </a:ext>
              </a:extLst>
            </p:cNvPr>
            <p:cNvSpPr/>
            <p:nvPr/>
          </p:nvSpPr>
          <p:spPr>
            <a:xfrm>
              <a:off x="376936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E700711-6AB9-9347-8E94-6D5FC977B22A}"/>
                </a:ext>
              </a:extLst>
            </p:cNvPr>
            <p:cNvSpPr/>
            <p:nvPr/>
          </p:nvSpPr>
          <p:spPr>
            <a:xfrm>
              <a:off x="23063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B804AF7-39D7-404C-82A1-8A73444BD6E5}"/>
                </a:ext>
              </a:extLst>
            </p:cNvPr>
            <p:cNvSpPr/>
            <p:nvPr/>
          </p:nvSpPr>
          <p:spPr>
            <a:xfrm>
              <a:off x="303784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7D9506F-30CE-5A4F-9ADF-037675D71B1A}"/>
                </a:ext>
              </a:extLst>
            </p:cNvPr>
            <p:cNvSpPr/>
            <p:nvPr/>
          </p:nvSpPr>
          <p:spPr>
            <a:xfrm>
              <a:off x="376936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6CA03E5-BB81-FA4B-A42C-54E61A95B247}"/>
                </a:ext>
              </a:extLst>
            </p:cNvPr>
            <p:cNvSpPr/>
            <p:nvPr/>
          </p:nvSpPr>
          <p:spPr>
            <a:xfrm>
              <a:off x="23063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3C642E1-0C06-7A48-AEFB-97653F2CA0A3}"/>
                </a:ext>
              </a:extLst>
            </p:cNvPr>
            <p:cNvSpPr/>
            <p:nvPr/>
          </p:nvSpPr>
          <p:spPr>
            <a:xfrm>
              <a:off x="303784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5E9C5B9-8C76-A848-9985-49B5A114D760}"/>
                </a:ext>
              </a:extLst>
            </p:cNvPr>
            <p:cNvSpPr/>
            <p:nvPr/>
          </p:nvSpPr>
          <p:spPr>
            <a:xfrm>
              <a:off x="376936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CFBC017-65F7-354D-B566-EB90FA00505D}"/>
                </a:ext>
              </a:extLst>
            </p:cNvPr>
            <p:cNvSpPr/>
            <p:nvPr/>
          </p:nvSpPr>
          <p:spPr>
            <a:xfrm>
              <a:off x="23063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E67A3D7-0516-0144-BB49-0C55AABB7369}"/>
                </a:ext>
              </a:extLst>
            </p:cNvPr>
            <p:cNvSpPr/>
            <p:nvPr/>
          </p:nvSpPr>
          <p:spPr>
            <a:xfrm>
              <a:off x="303784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AD0AD02-697C-394D-8468-A9CB494D75E1}"/>
                </a:ext>
              </a:extLst>
            </p:cNvPr>
            <p:cNvSpPr/>
            <p:nvPr/>
          </p:nvSpPr>
          <p:spPr>
            <a:xfrm>
              <a:off x="376936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E992383-3560-8346-AA07-CD53916C6645}"/>
                </a:ext>
              </a:extLst>
            </p:cNvPr>
            <p:cNvSpPr/>
            <p:nvPr/>
          </p:nvSpPr>
          <p:spPr>
            <a:xfrm>
              <a:off x="23063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F56B315-B6A9-E74D-A28D-5B27C99FF276}"/>
                </a:ext>
              </a:extLst>
            </p:cNvPr>
            <p:cNvSpPr/>
            <p:nvPr/>
          </p:nvSpPr>
          <p:spPr>
            <a:xfrm>
              <a:off x="303784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D8FC91C-D371-004B-9245-68F5F7AB640C}"/>
                </a:ext>
              </a:extLst>
            </p:cNvPr>
            <p:cNvSpPr/>
            <p:nvPr/>
          </p:nvSpPr>
          <p:spPr>
            <a:xfrm>
              <a:off x="376936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827B52E-EF30-FB47-B97B-260D3DE7CEF9}"/>
                </a:ext>
              </a:extLst>
            </p:cNvPr>
            <p:cNvSpPr/>
            <p:nvPr/>
          </p:nvSpPr>
          <p:spPr>
            <a:xfrm>
              <a:off x="450088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53DDFF4-5890-DF4B-9A85-980AA228926C}"/>
                </a:ext>
              </a:extLst>
            </p:cNvPr>
            <p:cNvSpPr/>
            <p:nvPr/>
          </p:nvSpPr>
          <p:spPr>
            <a:xfrm>
              <a:off x="450088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3CE086D-C722-134F-A8F7-D611FA2331FF}"/>
                </a:ext>
              </a:extLst>
            </p:cNvPr>
            <p:cNvSpPr/>
            <p:nvPr/>
          </p:nvSpPr>
          <p:spPr>
            <a:xfrm>
              <a:off x="450088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1419DB1-1397-674C-AC60-F51EAC52CE75}"/>
                </a:ext>
              </a:extLst>
            </p:cNvPr>
            <p:cNvSpPr/>
            <p:nvPr/>
          </p:nvSpPr>
          <p:spPr>
            <a:xfrm>
              <a:off x="450088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DF159ED-D0E9-D140-B7B8-1E29E1915F81}"/>
                </a:ext>
              </a:extLst>
            </p:cNvPr>
            <p:cNvSpPr/>
            <p:nvPr/>
          </p:nvSpPr>
          <p:spPr>
            <a:xfrm>
              <a:off x="450088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A07A852-3DD2-9246-90E9-035652AF5ACA}"/>
                </a:ext>
              </a:extLst>
            </p:cNvPr>
            <p:cNvSpPr/>
            <p:nvPr/>
          </p:nvSpPr>
          <p:spPr>
            <a:xfrm>
              <a:off x="523240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5E260CA-8685-E548-9538-2D887D990BB4}"/>
                </a:ext>
              </a:extLst>
            </p:cNvPr>
            <p:cNvSpPr/>
            <p:nvPr/>
          </p:nvSpPr>
          <p:spPr>
            <a:xfrm>
              <a:off x="523240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B2F6A0C-4182-7448-B016-6CC1EA3ACBF0}"/>
                </a:ext>
              </a:extLst>
            </p:cNvPr>
            <p:cNvSpPr/>
            <p:nvPr/>
          </p:nvSpPr>
          <p:spPr>
            <a:xfrm>
              <a:off x="523240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3A06EAA-F400-6D47-98FB-0BEC743E3643}"/>
                </a:ext>
              </a:extLst>
            </p:cNvPr>
            <p:cNvSpPr/>
            <p:nvPr/>
          </p:nvSpPr>
          <p:spPr>
            <a:xfrm>
              <a:off x="523240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46278FE-A33C-344D-9476-923D5BCD4EB5}"/>
                </a:ext>
              </a:extLst>
            </p:cNvPr>
            <p:cNvSpPr/>
            <p:nvPr/>
          </p:nvSpPr>
          <p:spPr>
            <a:xfrm>
              <a:off x="523240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AA4DE90-CDDB-C84B-A018-6905AEF56374}"/>
                </a:ext>
              </a:extLst>
            </p:cNvPr>
            <p:cNvSpPr/>
            <p:nvPr/>
          </p:nvSpPr>
          <p:spPr>
            <a:xfrm>
              <a:off x="59639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E80424B-F7FF-A04B-A1A9-7C264CB954A8}"/>
                </a:ext>
              </a:extLst>
            </p:cNvPr>
            <p:cNvSpPr/>
            <p:nvPr/>
          </p:nvSpPr>
          <p:spPr>
            <a:xfrm>
              <a:off x="59639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48F966E-292F-244A-8789-96DEB67CAFEC}"/>
                </a:ext>
              </a:extLst>
            </p:cNvPr>
            <p:cNvSpPr/>
            <p:nvPr/>
          </p:nvSpPr>
          <p:spPr>
            <a:xfrm>
              <a:off x="59639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D473137-8BA1-6A42-B75D-FE5D7B7EA2AA}"/>
                </a:ext>
              </a:extLst>
            </p:cNvPr>
            <p:cNvSpPr/>
            <p:nvPr/>
          </p:nvSpPr>
          <p:spPr>
            <a:xfrm>
              <a:off x="59639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C282BFA-7DA4-6D46-A10A-9A9F291318DB}"/>
                </a:ext>
              </a:extLst>
            </p:cNvPr>
            <p:cNvSpPr/>
            <p:nvPr/>
          </p:nvSpPr>
          <p:spPr>
            <a:xfrm>
              <a:off x="59639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1729C7D-C5B2-9047-83E6-0A91AF914840}"/>
              </a:ext>
            </a:extLst>
          </p:cNvPr>
          <p:cNvGrpSpPr/>
          <p:nvPr/>
        </p:nvGrpSpPr>
        <p:grpSpPr>
          <a:xfrm>
            <a:off x="7282766" y="1489578"/>
            <a:ext cx="4389120" cy="3657600"/>
            <a:chOff x="2306320" y="1639074"/>
            <a:chExt cx="4389120" cy="3657600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478F6D5-E361-2649-AB1C-30E98C92ED9B}"/>
                </a:ext>
              </a:extLst>
            </p:cNvPr>
            <p:cNvSpPr/>
            <p:nvPr/>
          </p:nvSpPr>
          <p:spPr>
            <a:xfrm>
              <a:off x="23063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0680AFE6-315C-4F41-8F3D-1E0974ADEEC9}"/>
                </a:ext>
              </a:extLst>
            </p:cNvPr>
            <p:cNvSpPr/>
            <p:nvPr/>
          </p:nvSpPr>
          <p:spPr>
            <a:xfrm>
              <a:off x="303784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8CD11E49-6033-6C42-9AFA-5DF59EA7EAF8}"/>
                </a:ext>
              </a:extLst>
            </p:cNvPr>
            <p:cNvSpPr/>
            <p:nvPr/>
          </p:nvSpPr>
          <p:spPr>
            <a:xfrm>
              <a:off x="376936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2F927B4-AC9B-1941-AF94-D1271CC83AC8}"/>
                </a:ext>
              </a:extLst>
            </p:cNvPr>
            <p:cNvSpPr/>
            <p:nvPr/>
          </p:nvSpPr>
          <p:spPr>
            <a:xfrm>
              <a:off x="23063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8C0EB443-A86F-E149-B125-3274159DF962}"/>
                </a:ext>
              </a:extLst>
            </p:cNvPr>
            <p:cNvSpPr/>
            <p:nvPr/>
          </p:nvSpPr>
          <p:spPr>
            <a:xfrm>
              <a:off x="303784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1C1CC512-C711-8147-9B78-DD0F350BD106}"/>
                </a:ext>
              </a:extLst>
            </p:cNvPr>
            <p:cNvSpPr/>
            <p:nvPr/>
          </p:nvSpPr>
          <p:spPr>
            <a:xfrm>
              <a:off x="376936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6C770E83-CEC4-054B-A41C-B559689C85CA}"/>
                </a:ext>
              </a:extLst>
            </p:cNvPr>
            <p:cNvSpPr/>
            <p:nvPr/>
          </p:nvSpPr>
          <p:spPr>
            <a:xfrm>
              <a:off x="23063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456471C2-654A-D243-A78E-68E906D6665E}"/>
                </a:ext>
              </a:extLst>
            </p:cNvPr>
            <p:cNvSpPr/>
            <p:nvPr/>
          </p:nvSpPr>
          <p:spPr>
            <a:xfrm>
              <a:off x="303784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0319242E-53AB-8348-8715-B8C0B550BA96}"/>
                </a:ext>
              </a:extLst>
            </p:cNvPr>
            <p:cNvSpPr/>
            <p:nvPr/>
          </p:nvSpPr>
          <p:spPr>
            <a:xfrm>
              <a:off x="376936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AA293598-C7A7-AE40-AB2B-C8293EAB2189}"/>
                </a:ext>
              </a:extLst>
            </p:cNvPr>
            <p:cNvSpPr/>
            <p:nvPr/>
          </p:nvSpPr>
          <p:spPr>
            <a:xfrm>
              <a:off x="23063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DBF69985-CEFB-BB43-A485-FF004E5156F2}"/>
                </a:ext>
              </a:extLst>
            </p:cNvPr>
            <p:cNvSpPr/>
            <p:nvPr/>
          </p:nvSpPr>
          <p:spPr>
            <a:xfrm>
              <a:off x="303784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1569482C-1BA3-EF43-917F-29CA8404AC22}"/>
                </a:ext>
              </a:extLst>
            </p:cNvPr>
            <p:cNvSpPr/>
            <p:nvPr/>
          </p:nvSpPr>
          <p:spPr>
            <a:xfrm>
              <a:off x="376936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BC1EC424-1811-C341-A319-989D506E349F}"/>
                </a:ext>
              </a:extLst>
            </p:cNvPr>
            <p:cNvSpPr/>
            <p:nvPr/>
          </p:nvSpPr>
          <p:spPr>
            <a:xfrm>
              <a:off x="23063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3729F43C-ACAE-6B4D-A466-923A9540DDCA}"/>
                </a:ext>
              </a:extLst>
            </p:cNvPr>
            <p:cNvSpPr/>
            <p:nvPr/>
          </p:nvSpPr>
          <p:spPr>
            <a:xfrm>
              <a:off x="303784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BCD1CB1D-8A28-1C4A-9452-13F9FDD839A2}"/>
                </a:ext>
              </a:extLst>
            </p:cNvPr>
            <p:cNvSpPr/>
            <p:nvPr/>
          </p:nvSpPr>
          <p:spPr>
            <a:xfrm>
              <a:off x="376936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A2CCFE6E-CDD6-D441-BA65-5FD1128FD7C5}"/>
                </a:ext>
              </a:extLst>
            </p:cNvPr>
            <p:cNvSpPr/>
            <p:nvPr/>
          </p:nvSpPr>
          <p:spPr>
            <a:xfrm>
              <a:off x="450088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67905870-C7CA-2B48-AC94-F05795774577}"/>
                </a:ext>
              </a:extLst>
            </p:cNvPr>
            <p:cNvSpPr/>
            <p:nvPr/>
          </p:nvSpPr>
          <p:spPr>
            <a:xfrm>
              <a:off x="450088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8778178C-CEFA-C649-84B2-7922FC0B3134}"/>
                </a:ext>
              </a:extLst>
            </p:cNvPr>
            <p:cNvSpPr/>
            <p:nvPr/>
          </p:nvSpPr>
          <p:spPr>
            <a:xfrm>
              <a:off x="450088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6913F4CC-875B-F948-9ACD-D6C467312CD8}"/>
                </a:ext>
              </a:extLst>
            </p:cNvPr>
            <p:cNvSpPr/>
            <p:nvPr/>
          </p:nvSpPr>
          <p:spPr>
            <a:xfrm>
              <a:off x="450088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FFF85411-EC29-BE40-8A07-31824423D377}"/>
                </a:ext>
              </a:extLst>
            </p:cNvPr>
            <p:cNvSpPr/>
            <p:nvPr/>
          </p:nvSpPr>
          <p:spPr>
            <a:xfrm>
              <a:off x="450088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84FE6C0F-8F25-4C4D-8D8A-791A5F1DA2B3}"/>
                </a:ext>
              </a:extLst>
            </p:cNvPr>
            <p:cNvSpPr/>
            <p:nvPr/>
          </p:nvSpPr>
          <p:spPr>
            <a:xfrm>
              <a:off x="523240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7C68D3F3-0F65-6F41-8D12-FBE095490B1E}"/>
                </a:ext>
              </a:extLst>
            </p:cNvPr>
            <p:cNvSpPr/>
            <p:nvPr/>
          </p:nvSpPr>
          <p:spPr>
            <a:xfrm>
              <a:off x="523240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83BA1F74-7149-9A4F-9778-40688652E8AE}"/>
                </a:ext>
              </a:extLst>
            </p:cNvPr>
            <p:cNvSpPr/>
            <p:nvPr/>
          </p:nvSpPr>
          <p:spPr>
            <a:xfrm>
              <a:off x="523240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518C0193-B7FB-064E-A132-17635395008E}"/>
                </a:ext>
              </a:extLst>
            </p:cNvPr>
            <p:cNvSpPr/>
            <p:nvPr/>
          </p:nvSpPr>
          <p:spPr>
            <a:xfrm>
              <a:off x="523240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72632C88-9707-294B-8844-588D153DB3B3}"/>
                </a:ext>
              </a:extLst>
            </p:cNvPr>
            <p:cNvSpPr/>
            <p:nvPr/>
          </p:nvSpPr>
          <p:spPr>
            <a:xfrm>
              <a:off x="523240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B7787077-1EB6-E941-BE50-1D0E2702E0E9}"/>
                </a:ext>
              </a:extLst>
            </p:cNvPr>
            <p:cNvSpPr/>
            <p:nvPr/>
          </p:nvSpPr>
          <p:spPr>
            <a:xfrm>
              <a:off x="59639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E8FA2812-BA60-8049-99EA-F936D4C9B96C}"/>
                </a:ext>
              </a:extLst>
            </p:cNvPr>
            <p:cNvSpPr/>
            <p:nvPr/>
          </p:nvSpPr>
          <p:spPr>
            <a:xfrm>
              <a:off x="59639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34C3413E-0900-2047-AD57-73D570B5D765}"/>
                </a:ext>
              </a:extLst>
            </p:cNvPr>
            <p:cNvSpPr/>
            <p:nvPr/>
          </p:nvSpPr>
          <p:spPr>
            <a:xfrm>
              <a:off x="59639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85ED5C02-D2A2-1645-A593-2E87F029BA2E}"/>
                </a:ext>
              </a:extLst>
            </p:cNvPr>
            <p:cNvSpPr/>
            <p:nvPr/>
          </p:nvSpPr>
          <p:spPr>
            <a:xfrm>
              <a:off x="59639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42E7FDC0-E0D1-3440-B3C4-9ABEFA642B4F}"/>
                </a:ext>
              </a:extLst>
            </p:cNvPr>
            <p:cNvSpPr/>
            <p:nvPr/>
          </p:nvSpPr>
          <p:spPr>
            <a:xfrm>
              <a:off x="59639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B78AAFCB-949C-AF45-BB1C-440A44634440}"/>
              </a:ext>
            </a:extLst>
          </p:cNvPr>
          <p:cNvGrpSpPr/>
          <p:nvPr/>
        </p:nvGrpSpPr>
        <p:grpSpPr>
          <a:xfrm>
            <a:off x="4959575" y="4593100"/>
            <a:ext cx="2194560" cy="2194560"/>
            <a:chOff x="5431885" y="4196207"/>
            <a:chExt cx="2194560" cy="2194560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660D6FE5-4024-4748-9D8F-85544DACEAC4}"/>
                </a:ext>
              </a:extLst>
            </p:cNvPr>
            <p:cNvSpPr/>
            <p:nvPr/>
          </p:nvSpPr>
          <p:spPr>
            <a:xfrm>
              <a:off x="5431885" y="419620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-1</a:t>
              </a: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CEE80558-AD5E-3749-9B83-3ED05989F4CA}"/>
                </a:ext>
              </a:extLst>
            </p:cNvPr>
            <p:cNvSpPr/>
            <p:nvPr/>
          </p:nvSpPr>
          <p:spPr>
            <a:xfrm>
              <a:off x="5431885" y="492772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-1</a:t>
              </a: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291B9481-E033-0A48-B76B-5BE110289268}"/>
                </a:ext>
              </a:extLst>
            </p:cNvPr>
            <p:cNvSpPr/>
            <p:nvPr/>
          </p:nvSpPr>
          <p:spPr>
            <a:xfrm>
              <a:off x="5431885" y="565924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-1</a:t>
              </a: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611E5696-7D6D-C543-8008-986E7A21AD23}"/>
                </a:ext>
              </a:extLst>
            </p:cNvPr>
            <p:cNvSpPr/>
            <p:nvPr/>
          </p:nvSpPr>
          <p:spPr>
            <a:xfrm>
              <a:off x="6163405" y="419620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16391662-3C58-F84D-A2A2-FF7F820E0107}"/>
                </a:ext>
              </a:extLst>
            </p:cNvPr>
            <p:cNvSpPr/>
            <p:nvPr/>
          </p:nvSpPr>
          <p:spPr>
            <a:xfrm>
              <a:off x="6163405" y="492772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A9F4FF7D-9297-8E4D-BB51-1584199E4566}"/>
                </a:ext>
              </a:extLst>
            </p:cNvPr>
            <p:cNvSpPr/>
            <p:nvPr/>
          </p:nvSpPr>
          <p:spPr>
            <a:xfrm>
              <a:off x="6163405" y="565924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AFEBFF11-F34A-6A43-811B-1C08523E7A24}"/>
                </a:ext>
              </a:extLst>
            </p:cNvPr>
            <p:cNvSpPr/>
            <p:nvPr/>
          </p:nvSpPr>
          <p:spPr>
            <a:xfrm>
              <a:off x="6894925" y="419620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C78044F7-1590-454B-8E77-1C2E4DA96F6D}"/>
                </a:ext>
              </a:extLst>
            </p:cNvPr>
            <p:cNvSpPr/>
            <p:nvPr/>
          </p:nvSpPr>
          <p:spPr>
            <a:xfrm>
              <a:off x="6894925" y="492772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</a:t>
              </a: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42EF35C4-4D47-6C47-94D9-A172B3D4EB56}"/>
                </a:ext>
              </a:extLst>
            </p:cNvPr>
            <p:cNvSpPr/>
            <p:nvPr/>
          </p:nvSpPr>
          <p:spPr>
            <a:xfrm>
              <a:off x="6894925" y="565924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6966056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F27A3E9-5620-A848-B9B2-2841EF8076E2}"/>
              </a:ext>
            </a:extLst>
          </p:cNvPr>
          <p:cNvSpPr txBox="1">
            <a:spLocks/>
          </p:cNvSpPr>
          <p:nvPr/>
        </p:nvSpPr>
        <p:spPr>
          <a:xfrm>
            <a:off x="889000" y="5627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Convolutional filters are very powerful for detecting image features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A5B157C-D16E-B447-A5CF-78BFA62A3268}"/>
              </a:ext>
            </a:extLst>
          </p:cNvPr>
          <p:cNvGrpSpPr/>
          <p:nvPr/>
        </p:nvGrpSpPr>
        <p:grpSpPr>
          <a:xfrm>
            <a:off x="441825" y="1489578"/>
            <a:ext cx="4389120" cy="3657600"/>
            <a:chOff x="2306320" y="1639074"/>
            <a:chExt cx="4389120" cy="36576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C366A23-F34D-5449-87A8-D9D16E983459}"/>
                </a:ext>
              </a:extLst>
            </p:cNvPr>
            <p:cNvSpPr/>
            <p:nvPr/>
          </p:nvSpPr>
          <p:spPr>
            <a:xfrm>
              <a:off x="23063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E8DD0F6-4D06-B84E-9783-95AC535242A6}"/>
                </a:ext>
              </a:extLst>
            </p:cNvPr>
            <p:cNvSpPr/>
            <p:nvPr/>
          </p:nvSpPr>
          <p:spPr>
            <a:xfrm>
              <a:off x="303784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4743454-9072-004E-BBF0-5CF34EAB575D}"/>
                </a:ext>
              </a:extLst>
            </p:cNvPr>
            <p:cNvSpPr/>
            <p:nvPr/>
          </p:nvSpPr>
          <p:spPr>
            <a:xfrm>
              <a:off x="376936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E700711-6AB9-9347-8E94-6D5FC977B22A}"/>
                </a:ext>
              </a:extLst>
            </p:cNvPr>
            <p:cNvSpPr/>
            <p:nvPr/>
          </p:nvSpPr>
          <p:spPr>
            <a:xfrm>
              <a:off x="23063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B804AF7-39D7-404C-82A1-8A73444BD6E5}"/>
                </a:ext>
              </a:extLst>
            </p:cNvPr>
            <p:cNvSpPr/>
            <p:nvPr/>
          </p:nvSpPr>
          <p:spPr>
            <a:xfrm>
              <a:off x="303784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7D9506F-30CE-5A4F-9ADF-037675D71B1A}"/>
                </a:ext>
              </a:extLst>
            </p:cNvPr>
            <p:cNvSpPr/>
            <p:nvPr/>
          </p:nvSpPr>
          <p:spPr>
            <a:xfrm>
              <a:off x="376936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6CA03E5-BB81-FA4B-A42C-54E61A95B247}"/>
                </a:ext>
              </a:extLst>
            </p:cNvPr>
            <p:cNvSpPr/>
            <p:nvPr/>
          </p:nvSpPr>
          <p:spPr>
            <a:xfrm>
              <a:off x="23063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3C642E1-0C06-7A48-AEFB-97653F2CA0A3}"/>
                </a:ext>
              </a:extLst>
            </p:cNvPr>
            <p:cNvSpPr/>
            <p:nvPr/>
          </p:nvSpPr>
          <p:spPr>
            <a:xfrm>
              <a:off x="303784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5E9C5B9-8C76-A848-9985-49B5A114D760}"/>
                </a:ext>
              </a:extLst>
            </p:cNvPr>
            <p:cNvSpPr/>
            <p:nvPr/>
          </p:nvSpPr>
          <p:spPr>
            <a:xfrm>
              <a:off x="376936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CFBC017-65F7-354D-B566-EB90FA00505D}"/>
                </a:ext>
              </a:extLst>
            </p:cNvPr>
            <p:cNvSpPr/>
            <p:nvPr/>
          </p:nvSpPr>
          <p:spPr>
            <a:xfrm>
              <a:off x="23063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E67A3D7-0516-0144-BB49-0C55AABB7369}"/>
                </a:ext>
              </a:extLst>
            </p:cNvPr>
            <p:cNvSpPr/>
            <p:nvPr/>
          </p:nvSpPr>
          <p:spPr>
            <a:xfrm>
              <a:off x="303784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AD0AD02-697C-394D-8468-A9CB494D75E1}"/>
                </a:ext>
              </a:extLst>
            </p:cNvPr>
            <p:cNvSpPr/>
            <p:nvPr/>
          </p:nvSpPr>
          <p:spPr>
            <a:xfrm>
              <a:off x="376936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E992383-3560-8346-AA07-CD53916C6645}"/>
                </a:ext>
              </a:extLst>
            </p:cNvPr>
            <p:cNvSpPr/>
            <p:nvPr/>
          </p:nvSpPr>
          <p:spPr>
            <a:xfrm>
              <a:off x="23063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F56B315-B6A9-E74D-A28D-5B27C99FF276}"/>
                </a:ext>
              </a:extLst>
            </p:cNvPr>
            <p:cNvSpPr/>
            <p:nvPr/>
          </p:nvSpPr>
          <p:spPr>
            <a:xfrm>
              <a:off x="303784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D8FC91C-D371-004B-9245-68F5F7AB640C}"/>
                </a:ext>
              </a:extLst>
            </p:cNvPr>
            <p:cNvSpPr/>
            <p:nvPr/>
          </p:nvSpPr>
          <p:spPr>
            <a:xfrm>
              <a:off x="376936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827B52E-EF30-FB47-B97B-260D3DE7CEF9}"/>
                </a:ext>
              </a:extLst>
            </p:cNvPr>
            <p:cNvSpPr/>
            <p:nvPr/>
          </p:nvSpPr>
          <p:spPr>
            <a:xfrm>
              <a:off x="450088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53DDFF4-5890-DF4B-9A85-980AA228926C}"/>
                </a:ext>
              </a:extLst>
            </p:cNvPr>
            <p:cNvSpPr/>
            <p:nvPr/>
          </p:nvSpPr>
          <p:spPr>
            <a:xfrm>
              <a:off x="450088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3CE086D-C722-134F-A8F7-D611FA2331FF}"/>
                </a:ext>
              </a:extLst>
            </p:cNvPr>
            <p:cNvSpPr/>
            <p:nvPr/>
          </p:nvSpPr>
          <p:spPr>
            <a:xfrm>
              <a:off x="450088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1419DB1-1397-674C-AC60-F51EAC52CE75}"/>
                </a:ext>
              </a:extLst>
            </p:cNvPr>
            <p:cNvSpPr/>
            <p:nvPr/>
          </p:nvSpPr>
          <p:spPr>
            <a:xfrm>
              <a:off x="450088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DF159ED-D0E9-D140-B7B8-1E29E1915F81}"/>
                </a:ext>
              </a:extLst>
            </p:cNvPr>
            <p:cNvSpPr/>
            <p:nvPr/>
          </p:nvSpPr>
          <p:spPr>
            <a:xfrm>
              <a:off x="450088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A07A852-3DD2-9246-90E9-035652AF5ACA}"/>
                </a:ext>
              </a:extLst>
            </p:cNvPr>
            <p:cNvSpPr/>
            <p:nvPr/>
          </p:nvSpPr>
          <p:spPr>
            <a:xfrm>
              <a:off x="523240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5E260CA-8685-E548-9538-2D887D990BB4}"/>
                </a:ext>
              </a:extLst>
            </p:cNvPr>
            <p:cNvSpPr/>
            <p:nvPr/>
          </p:nvSpPr>
          <p:spPr>
            <a:xfrm>
              <a:off x="523240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B2F6A0C-4182-7448-B016-6CC1EA3ACBF0}"/>
                </a:ext>
              </a:extLst>
            </p:cNvPr>
            <p:cNvSpPr/>
            <p:nvPr/>
          </p:nvSpPr>
          <p:spPr>
            <a:xfrm>
              <a:off x="523240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3A06EAA-F400-6D47-98FB-0BEC743E3643}"/>
                </a:ext>
              </a:extLst>
            </p:cNvPr>
            <p:cNvSpPr/>
            <p:nvPr/>
          </p:nvSpPr>
          <p:spPr>
            <a:xfrm>
              <a:off x="523240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46278FE-A33C-344D-9476-923D5BCD4EB5}"/>
                </a:ext>
              </a:extLst>
            </p:cNvPr>
            <p:cNvSpPr/>
            <p:nvPr/>
          </p:nvSpPr>
          <p:spPr>
            <a:xfrm>
              <a:off x="523240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AA4DE90-CDDB-C84B-A018-6905AEF56374}"/>
                </a:ext>
              </a:extLst>
            </p:cNvPr>
            <p:cNvSpPr/>
            <p:nvPr/>
          </p:nvSpPr>
          <p:spPr>
            <a:xfrm>
              <a:off x="59639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E80424B-F7FF-A04B-A1A9-7C264CB954A8}"/>
                </a:ext>
              </a:extLst>
            </p:cNvPr>
            <p:cNvSpPr/>
            <p:nvPr/>
          </p:nvSpPr>
          <p:spPr>
            <a:xfrm>
              <a:off x="59639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48F966E-292F-244A-8789-96DEB67CAFEC}"/>
                </a:ext>
              </a:extLst>
            </p:cNvPr>
            <p:cNvSpPr/>
            <p:nvPr/>
          </p:nvSpPr>
          <p:spPr>
            <a:xfrm>
              <a:off x="59639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D473137-8BA1-6A42-B75D-FE5D7B7EA2AA}"/>
                </a:ext>
              </a:extLst>
            </p:cNvPr>
            <p:cNvSpPr/>
            <p:nvPr/>
          </p:nvSpPr>
          <p:spPr>
            <a:xfrm>
              <a:off x="59639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C282BFA-7DA4-6D46-A10A-9A9F291318DB}"/>
                </a:ext>
              </a:extLst>
            </p:cNvPr>
            <p:cNvSpPr/>
            <p:nvPr/>
          </p:nvSpPr>
          <p:spPr>
            <a:xfrm>
              <a:off x="59639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1729C7D-C5B2-9047-83E6-0A91AF914840}"/>
              </a:ext>
            </a:extLst>
          </p:cNvPr>
          <p:cNvGrpSpPr/>
          <p:nvPr/>
        </p:nvGrpSpPr>
        <p:grpSpPr>
          <a:xfrm>
            <a:off x="7353106" y="1489578"/>
            <a:ext cx="4389120" cy="3657600"/>
            <a:chOff x="2306320" y="1639074"/>
            <a:chExt cx="4389120" cy="3657600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478F6D5-E361-2649-AB1C-30E98C92ED9B}"/>
                </a:ext>
              </a:extLst>
            </p:cNvPr>
            <p:cNvSpPr/>
            <p:nvPr/>
          </p:nvSpPr>
          <p:spPr>
            <a:xfrm>
              <a:off x="23063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0680AFE6-315C-4F41-8F3D-1E0974ADEEC9}"/>
                </a:ext>
              </a:extLst>
            </p:cNvPr>
            <p:cNvSpPr/>
            <p:nvPr/>
          </p:nvSpPr>
          <p:spPr>
            <a:xfrm>
              <a:off x="303784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8CD11E49-6033-6C42-9AFA-5DF59EA7EAF8}"/>
                </a:ext>
              </a:extLst>
            </p:cNvPr>
            <p:cNvSpPr/>
            <p:nvPr/>
          </p:nvSpPr>
          <p:spPr>
            <a:xfrm>
              <a:off x="376936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2F927B4-AC9B-1941-AF94-D1271CC83AC8}"/>
                </a:ext>
              </a:extLst>
            </p:cNvPr>
            <p:cNvSpPr/>
            <p:nvPr/>
          </p:nvSpPr>
          <p:spPr>
            <a:xfrm>
              <a:off x="23063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8C0EB443-A86F-E149-B125-3274159DF962}"/>
                </a:ext>
              </a:extLst>
            </p:cNvPr>
            <p:cNvSpPr/>
            <p:nvPr/>
          </p:nvSpPr>
          <p:spPr>
            <a:xfrm>
              <a:off x="303784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1C1CC512-C711-8147-9B78-DD0F350BD106}"/>
                </a:ext>
              </a:extLst>
            </p:cNvPr>
            <p:cNvSpPr/>
            <p:nvPr/>
          </p:nvSpPr>
          <p:spPr>
            <a:xfrm>
              <a:off x="376936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6C770E83-CEC4-054B-A41C-B559689C85CA}"/>
                </a:ext>
              </a:extLst>
            </p:cNvPr>
            <p:cNvSpPr/>
            <p:nvPr/>
          </p:nvSpPr>
          <p:spPr>
            <a:xfrm>
              <a:off x="23063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456471C2-654A-D243-A78E-68E906D6665E}"/>
                </a:ext>
              </a:extLst>
            </p:cNvPr>
            <p:cNvSpPr/>
            <p:nvPr/>
          </p:nvSpPr>
          <p:spPr>
            <a:xfrm>
              <a:off x="303784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0319242E-53AB-8348-8715-B8C0B550BA96}"/>
                </a:ext>
              </a:extLst>
            </p:cNvPr>
            <p:cNvSpPr/>
            <p:nvPr/>
          </p:nvSpPr>
          <p:spPr>
            <a:xfrm>
              <a:off x="376936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AA293598-C7A7-AE40-AB2B-C8293EAB2189}"/>
                </a:ext>
              </a:extLst>
            </p:cNvPr>
            <p:cNvSpPr/>
            <p:nvPr/>
          </p:nvSpPr>
          <p:spPr>
            <a:xfrm>
              <a:off x="23063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DBF69985-CEFB-BB43-A485-FF004E5156F2}"/>
                </a:ext>
              </a:extLst>
            </p:cNvPr>
            <p:cNvSpPr/>
            <p:nvPr/>
          </p:nvSpPr>
          <p:spPr>
            <a:xfrm>
              <a:off x="303784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1569482C-1BA3-EF43-917F-29CA8404AC22}"/>
                </a:ext>
              </a:extLst>
            </p:cNvPr>
            <p:cNvSpPr/>
            <p:nvPr/>
          </p:nvSpPr>
          <p:spPr>
            <a:xfrm>
              <a:off x="376936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BC1EC424-1811-C341-A319-989D506E349F}"/>
                </a:ext>
              </a:extLst>
            </p:cNvPr>
            <p:cNvSpPr/>
            <p:nvPr/>
          </p:nvSpPr>
          <p:spPr>
            <a:xfrm>
              <a:off x="23063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3729F43C-ACAE-6B4D-A466-923A9540DDCA}"/>
                </a:ext>
              </a:extLst>
            </p:cNvPr>
            <p:cNvSpPr/>
            <p:nvPr/>
          </p:nvSpPr>
          <p:spPr>
            <a:xfrm>
              <a:off x="303784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BCD1CB1D-8A28-1C4A-9452-13F9FDD839A2}"/>
                </a:ext>
              </a:extLst>
            </p:cNvPr>
            <p:cNvSpPr/>
            <p:nvPr/>
          </p:nvSpPr>
          <p:spPr>
            <a:xfrm>
              <a:off x="376936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A2CCFE6E-CDD6-D441-BA65-5FD1128FD7C5}"/>
                </a:ext>
              </a:extLst>
            </p:cNvPr>
            <p:cNvSpPr/>
            <p:nvPr/>
          </p:nvSpPr>
          <p:spPr>
            <a:xfrm>
              <a:off x="450088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67905870-C7CA-2B48-AC94-F05795774577}"/>
                </a:ext>
              </a:extLst>
            </p:cNvPr>
            <p:cNvSpPr/>
            <p:nvPr/>
          </p:nvSpPr>
          <p:spPr>
            <a:xfrm>
              <a:off x="450088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8778178C-CEFA-C649-84B2-7922FC0B3134}"/>
                </a:ext>
              </a:extLst>
            </p:cNvPr>
            <p:cNvSpPr/>
            <p:nvPr/>
          </p:nvSpPr>
          <p:spPr>
            <a:xfrm>
              <a:off x="450088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6913F4CC-875B-F948-9ACD-D6C467312CD8}"/>
                </a:ext>
              </a:extLst>
            </p:cNvPr>
            <p:cNvSpPr/>
            <p:nvPr/>
          </p:nvSpPr>
          <p:spPr>
            <a:xfrm>
              <a:off x="450088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FFF85411-EC29-BE40-8A07-31824423D377}"/>
                </a:ext>
              </a:extLst>
            </p:cNvPr>
            <p:cNvSpPr/>
            <p:nvPr/>
          </p:nvSpPr>
          <p:spPr>
            <a:xfrm>
              <a:off x="450088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84FE6C0F-8F25-4C4D-8D8A-791A5F1DA2B3}"/>
                </a:ext>
              </a:extLst>
            </p:cNvPr>
            <p:cNvSpPr/>
            <p:nvPr/>
          </p:nvSpPr>
          <p:spPr>
            <a:xfrm>
              <a:off x="523240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7C68D3F3-0F65-6F41-8D12-FBE095490B1E}"/>
                </a:ext>
              </a:extLst>
            </p:cNvPr>
            <p:cNvSpPr/>
            <p:nvPr/>
          </p:nvSpPr>
          <p:spPr>
            <a:xfrm>
              <a:off x="523240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83BA1F74-7149-9A4F-9778-40688652E8AE}"/>
                </a:ext>
              </a:extLst>
            </p:cNvPr>
            <p:cNvSpPr/>
            <p:nvPr/>
          </p:nvSpPr>
          <p:spPr>
            <a:xfrm>
              <a:off x="523240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518C0193-B7FB-064E-A132-17635395008E}"/>
                </a:ext>
              </a:extLst>
            </p:cNvPr>
            <p:cNvSpPr/>
            <p:nvPr/>
          </p:nvSpPr>
          <p:spPr>
            <a:xfrm>
              <a:off x="523240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72632C88-9707-294B-8844-588D153DB3B3}"/>
                </a:ext>
              </a:extLst>
            </p:cNvPr>
            <p:cNvSpPr/>
            <p:nvPr/>
          </p:nvSpPr>
          <p:spPr>
            <a:xfrm>
              <a:off x="523240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B7787077-1EB6-E941-BE50-1D0E2702E0E9}"/>
                </a:ext>
              </a:extLst>
            </p:cNvPr>
            <p:cNvSpPr/>
            <p:nvPr/>
          </p:nvSpPr>
          <p:spPr>
            <a:xfrm>
              <a:off x="59639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E8FA2812-BA60-8049-99EA-F936D4C9B96C}"/>
                </a:ext>
              </a:extLst>
            </p:cNvPr>
            <p:cNvSpPr/>
            <p:nvPr/>
          </p:nvSpPr>
          <p:spPr>
            <a:xfrm>
              <a:off x="59639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34C3413E-0900-2047-AD57-73D570B5D765}"/>
                </a:ext>
              </a:extLst>
            </p:cNvPr>
            <p:cNvSpPr/>
            <p:nvPr/>
          </p:nvSpPr>
          <p:spPr>
            <a:xfrm>
              <a:off x="59639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85ED5C02-D2A2-1645-A593-2E87F029BA2E}"/>
                </a:ext>
              </a:extLst>
            </p:cNvPr>
            <p:cNvSpPr/>
            <p:nvPr/>
          </p:nvSpPr>
          <p:spPr>
            <a:xfrm>
              <a:off x="59639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42E7FDC0-E0D1-3440-B3C4-9ABEFA642B4F}"/>
                </a:ext>
              </a:extLst>
            </p:cNvPr>
            <p:cNvSpPr/>
            <p:nvPr/>
          </p:nvSpPr>
          <p:spPr>
            <a:xfrm>
              <a:off x="59639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B78AAFCB-949C-AF45-BB1C-440A44634440}"/>
              </a:ext>
            </a:extLst>
          </p:cNvPr>
          <p:cNvGrpSpPr/>
          <p:nvPr/>
        </p:nvGrpSpPr>
        <p:grpSpPr>
          <a:xfrm>
            <a:off x="4959575" y="4593100"/>
            <a:ext cx="2194560" cy="2194560"/>
            <a:chOff x="5431885" y="4196207"/>
            <a:chExt cx="2194560" cy="2194560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660D6FE5-4024-4748-9D8F-85544DACEAC4}"/>
                </a:ext>
              </a:extLst>
            </p:cNvPr>
            <p:cNvSpPr/>
            <p:nvPr/>
          </p:nvSpPr>
          <p:spPr>
            <a:xfrm>
              <a:off x="5431885" y="419620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-1</a:t>
              </a: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CEE80558-AD5E-3749-9B83-3ED05989F4CA}"/>
                </a:ext>
              </a:extLst>
            </p:cNvPr>
            <p:cNvSpPr/>
            <p:nvPr/>
          </p:nvSpPr>
          <p:spPr>
            <a:xfrm>
              <a:off x="5431885" y="492772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-1</a:t>
              </a: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291B9481-E033-0A48-B76B-5BE110289268}"/>
                </a:ext>
              </a:extLst>
            </p:cNvPr>
            <p:cNvSpPr/>
            <p:nvPr/>
          </p:nvSpPr>
          <p:spPr>
            <a:xfrm>
              <a:off x="5431885" y="565924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-1</a:t>
              </a: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611E5696-7D6D-C543-8008-986E7A21AD23}"/>
                </a:ext>
              </a:extLst>
            </p:cNvPr>
            <p:cNvSpPr/>
            <p:nvPr/>
          </p:nvSpPr>
          <p:spPr>
            <a:xfrm>
              <a:off x="6163405" y="419620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16391662-3C58-F84D-A2A2-FF7F820E0107}"/>
                </a:ext>
              </a:extLst>
            </p:cNvPr>
            <p:cNvSpPr/>
            <p:nvPr/>
          </p:nvSpPr>
          <p:spPr>
            <a:xfrm>
              <a:off x="6163405" y="492772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A9F4FF7D-9297-8E4D-BB51-1584199E4566}"/>
                </a:ext>
              </a:extLst>
            </p:cNvPr>
            <p:cNvSpPr/>
            <p:nvPr/>
          </p:nvSpPr>
          <p:spPr>
            <a:xfrm>
              <a:off x="6163405" y="565924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AFEBFF11-F34A-6A43-811B-1C08523E7A24}"/>
                </a:ext>
              </a:extLst>
            </p:cNvPr>
            <p:cNvSpPr/>
            <p:nvPr/>
          </p:nvSpPr>
          <p:spPr>
            <a:xfrm>
              <a:off x="6894925" y="419620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C78044F7-1590-454B-8E77-1C2E4DA96F6D}"/>
                </a:ext>
              </a:extLst>
            </p:cNvPr>
            <p:cNvSpPr/>
            <p:nvPr/>
          </p:nvSpPr>
          <p:spPr>
            <a:xfrm>
              <a:off x="6894925" y="492772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</a:t>
              </a: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42EF35C4-4D47-6C47-94D9-A172B3D4EB56}"/>
                </a:ext>
              </a:extLst>
            </p:cNvPr>
            <p:cNvSpPr/>
            <p:nvPr/>
          </p:nvSpPr>
          <p:spPr>
            <a:xfrm>
              <a:off x="6894925" y="565924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7E5A3337-7B1E-B040-91C3-570FFD693EEB}"/>
              </a:ext>
            </a:extLst>
          </p:cNvPr>
          <p:cNvGrpSpPr/>
          <p:nvPr/>
        </p:nvGrpSpPr>
        <p:grpSpPr>
          <a:xfrm>
            <a:off x="441825" y="1489578"/>
            <a:ext cx="8374319" cy="2194560"/>
            <a:chOff x="441825" y="1489578"/>
            <a:chExt cx="8374319" cy="2194560"/>
          </a:xfrm>
        </p:grpSpPr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7D20C184-DAE3-1C48-9074-8BD72F19B40B}"/>
                </a:ext>
              </a:extLst>
            </p:cNvPr>
            <p:cNvSpPr/>
            <p:nvPr/>
          </p:nvSpPr>
          <p:spPr>
            <a:xfrm>
              <a:off x="8084624" y="2221098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80F56133-EE05-F741-A785-0DE470986F86}"/>
                </a:ext>
              </a:extLst>
            </p:cNvPr>
            <p:cNvSpPr/>
            <p:nvPr/>
          </p:nvSpPr>
          <p:spPr>
            <a:xfrm>
              <a:off x="441825" y="1489578"/>
              <a:ext cx="2193007" cy="219456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5A45D3DB-A723-984F-83FF-E4063C53C505}"/>
                </a:ext>
              </a:extLst>
            </p:cNvPr>
            <p:cNvCxnSpPr>
              <a:cxnSpLocks/>
            </p:cNvCxnSpPr>
            <p:nvPr/>
          </p:nvCxnSpPr>
          <p:spPr>
            <a:xfrm>
              <a:off x="2634832" y="1489578"/>
              <a:ext cx="5449790" cy="73152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B434104D-B90B-3D41-86DF-2D812CF0CB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34832" y="2952618"/>
              <a:ext cx="5449790" cy="73152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4595946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F27A3E9-5620-A848-B9B2-2841EF8076E2}"/>
              </a:ext>
            </a:extLst>
          </p:cNvPr>
          <p:cNvSpPr txBox="1">
            <a:spLocks/>
          </p:cNvSpPr>
          <p:nvPr/>
        </p:nvSpPr>
        <p:spPr>
          <a:xfrm>
            <a:off x="889000" y="5627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Convolutional filters are very powerful for detecting image features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A5B157C-D16E-B447-A5CF-78BFA62A3268}"/>
              </a:ext>
            </a:extLst>
          </p:cNvPr>
          <p:cNvGrpSpPr/>
          <p:nvPr/>
        </p:nvGrpSpPr>
        <p:grpSpPr>
          <a:xfrm>
            <a:off x="441825" y="1489578"/>
            <a:ext cx="4389120" cy="3657600"/>
            <a:chOff x="2306320" y="1639074"/>
            <a:chExt cx="4389120" cy="36576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C366A23-F34D-5449-87A8-D9D16E983459}"/>
                </a:ext>
              </a:extLst>
            </p:cNvPr>
            <p:cNvSpPr/>
            <p:nvPr/>
          </p:nvSpPr>
          <p:spPr>
            <a:xfrm>
              <a:off x="23063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E8DD0F6-4D06-B84E-9783-95AC535242A6}"/>
                </a:ext>
              </a:extLst>
            </p:cNvPr>
            <p:cNvSpPr/>
            <p:nvPr/>
          </p:nvSpPr>
          <p:spPr>
            <a:xfrm>
              <a:off x="303784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4743454-9072-004E-BBF0-5CF34EAB575D}"/>
                </a:ext>
              </a:extLst>
            </p:cNvPr>
            <p:cNvSpPr/>
            <p:nvPr/>
          </p:nvSpPr>
          <p:spPr>
            <a:xfrm>
              <a:off x="376936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E700711-6AB9-9347-8E94-6D5FC977B22A}"/>
                </a:ext>
              </a:extLst>
            </p:cNvPr>
            <p:cNvSpPr/>
            <p:nvPr/>
          </p:nvSpPr>
          <p:spPr>
            <a:xfrm>
              <a:off x="23063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B804AF7-39D7-404C-82A1-8A73444BD6E5}"/>
                </a:ext>
              </a:extLst>
            </p:cNvPr>
            <p:cNvSpPr/>
            <p:nvPr/>
          </p:nvSpPr>
          <p:spPr>
            <a:xfrm>
              <a:off x="303784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7D9506F-30CE-5A4F-9ADF-037675D71B1A}"/>
                </a:ext>
              </a:extLst>
            </p:cNvPr>
            <p:cNvSpPr/>
            <p:nvPr/>
          </p:nvSpPr>
          <p:spPr>
            <a:xfrm>
              <a:off x="376936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6CA03E5-BB81-FA4B-A42C-54E61A95B247}"/>
                </a:ext>
              </a:extLst>
            </p:cNvPr>
            <p:cNvSpPr/>
            <p:nvPr/>
          </p:nvSpPr>
          <p:spPr>
            <a:xfrm>
              <a:off x="23063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3C642E1-0C06-7A48-AEFB-97653F2CA0A3}"/>
                </a:ext>
              </a:extLst>
            </p:cNvPr>
            <p:cNvSpPr/>
            <p:nvPr/>
          </p:nvSpPr>
          <p:spPr>
            <a:xfrm>
              <a:off x="303784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5E9C5B9-8C76-A848-9985-49B5A114D760}"/>
                </a:ext>
              </a:extLst>
            </p:cNvPr>
            <p:cNvSpPr/>
            <p:nvPr/>
          </p:nvSpPr>
          <p:spPr>
            <a:xfrm>
              <a:off x="376936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CFBC017-65F7-354D-B566-EB90FA00505D}"/>
                </a:ext>
              </a:extLst>
            </p:cNvPr>
            <p:cNvSpPr/>
            <p:nvPr/>
          </p:nvSpPr>
          <p:spPr>
            <a:xfrm>
              <a:off x="23063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E67A3D7-0516-0144-BB49-0C55AABB7369}"/>
                </a:ext>
              </a:extLst>
            </p:cNvPr>
            <p:cNvSpPr/>
            <p:nvPr/>
          </p:nvSpPr>
          <p:spPr>
            <a:xfrm>
              <a:off x="303784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AD0AD02-697C-394D-8468-A9CB494D75E1}"/>
                </a:ext>
              </a:extLst>
            </p:cNvPr>
            <p:cNvSpPr/>
            <p:nvPr/>
          </p:nvSpPr>
          <p:spPr>
            <a:xfrm>
              <a:off x="376936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E992383-3560-8346-AA07-CD53916C6645}"/>
                </a:ext>
              </a:extLst>
            </p:cNvPr>
            <p:cNvSpPr/>
            <p:nvPr/>
          </p:nvSpPr>
          <p:spPr>
            <a:xfrm>
              <a:off x="23063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F56B315-B6A9-E74D-A28D-5B27C99FF276}"/>
                </a:ext>
              </a:extLst>
            </p:cNvPr>
            <p:cNvSpPr/>
            <p:nvPr/>
          </p:nvSpPr>
          <p:spPr>
            <a:xfrm>
              <a:off x="303784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D8FC91C-D371-004B-9245-68F5F7AB640C}"/>
                </a:ext>
              </a:extLst>
            </p:cNvPr>
            <p:cNvSpPr/>
            <p:nvPr/>
          </p:nvSpPr>
          <p:spPr>
            <a:xfrm>
              <a:off x="376936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827B52E-EF30-FB47-B97B-260D3DE7CEF9}"/>
                </a:ext>
              </a:extLst>
            </p:cNvPr>
            <p:cNvSpPr/>
            <p:nvPr/>
          </p:nvSpPr>
          <p:spPr>
            <a:xfrm>
              <a:off x="450088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53DDFF4-5890-DF4B-9A85-980AA228926C}"/>
                </a:ext>
              </a:extLst>
            </p:cNvPr>
            <p:cNvSpPr/>
            <p:nvPr/>
          </p:nvSpPr>
          <p:spPr>
            <a:xfrm>
              <a:off x="450088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3CE086D-C722-134F-A8F7-D611FA2331FF}"/>
                </a:ext>
              </a:extLst>
            </p:cNvPr>
            <p:cNvSpPr/>
            <p:nvPr/>
          </p:nvSpPr>
          <p:spPr>
            <a:xfrm>
              <a:off x="450088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1419DB1-1397-674C-AC60-F51EAC52CE75}"/>
                </a:ext>
              </a:extLst>
            </p:cNvPr>
            <p:cNvSpPr/>
            <p:nvPr/>
          </p:nvSpPr>
          <p:spPr>
            <a:xfrm>
              <a:off x="450088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DF159ED-D0E9-D140-B7B8-1E29E1915F81}"/>
                </a:ext>
              </a:extLst>
            </p:cNvPr>
            <p:cNvSpPr/>
            <p:nvPr/>
          </p:nvSpPr>
          <p:spPr>
            <a:xfrm>
              <a:off x="450088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A07A852-3DD2-9246-90E9-035652AF5ACA}"/>
                </a:ext>
              </a:extLst>
            </p:cNvPr>
            <p:cNvSpPr/>
            <p:nvPr/>
          </p:nvSpPr>
          <p:spPr>
            <a:xfrm>
              <a:off x="523240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5E260CA-8685-E548-9538-2D887D990BB4}"/>
                </a:ext>
              </a:extLst>
            </p:cNvPr>
            <p:cNvSpPr/>
            <p:nvPr/>
          </p:nvSpPr>
          <p:spPr>
            <a:xfrm>
              <a:off x="523240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B2F6A0C-4182-7448-B016-6CC1EA3ACBF0}"/>
                </a:ext>
              </a:extLst>
            </p:cNvPr>
            <p:cNvSpPr/>
            <p:nvPr/>
          </p:nvSpPr>
          <p:spPr>
            <a:xfrm>
              <a:off x="523240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3A06EAA-F400-6D47-98FB-0BEC743E3643}"/>
                </a:ext>
              </a:extLst>
            </p:cNvPr>
            <p:cNvSpPr/>
            <p:nvPr/>
          </p:nvSpPr>
          <p:spPr>
            <a:xfrm>
              <a:off x="523240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46278FE-A33C-344D-9476-923D5BCD4EB5}"/>
                </a:ext>
              </a:extLst>
            </p:cNvPr>
            <p:cNvSpPr/>
            <p:nvPr/>
          </p:nvSpPr>
          <p:spPr>
            <a:xfrm>
              <a:off x="523240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AA4DE90-CDDB-C84B-A018-6905AEF56374}"/>
                </a:ext>
              </a:extLst>
            </p:cNvPr>
            <p:cNvSpPr/>
            <p:nvPr/>
          </p:nvSpPr>
          <p:spPr>
            <a:xfrm>
              <a:off x="59639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E80424B-F7FF-A04B-A1A9-7C264CB954A8}"/>
                </a:ext>
              </a:extLst>
            </p:cNvPr>
            <p:cNvSpPr/>
            <p:nvPr/>
          </p:nvSpPr>
          <p:spPr>
            <a:xfrm>
              <a:off x="59639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48F966E-292F-244A-8789-96DEB67CAFEC}"/>
                </a:ext>
              </a:extLst>
            </p:cNvPr>
            <p:cNvSpPr/>
            <p:nvPr/>
          </p:nvSpPr>
          <p:spPr>
            <a:xfrm>
              <a:off x="59639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D473137-8BA1-6A42-B75D-FE5D7B7EA2AA}"/>
                </a:ext>
              </a:extLst>
            </p:cNvPr>
            <p:cNvSpPr/>
            <p:nvPr/>
          </p:nvSpPr>
          <p:spPr>
            <a:xfrm>
              <a:off x="59639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C282BFA-7DA4-6D46-A10A-9A9F291318DB}"/>
                </a:ext>
              </a:extLst>
            </p:cNvPr>
            <p:cNvSpPr/>
            <p:nvPr/>
          </p:nvSpPr>
          <p:spPr>
            <a:xfrm>
              <a:off x="59639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1729C7D-C5B2-9047-83E6-0A91AF914840}"/>
              </a:ext>
            </a:extLst>
          </p:cNvPr>
          <p:cNvGrpSpPr/>
          <p:nvPr/>
        </p:nvGrpSpPr>
        <p:grpSpPr>
          <a:xfrm>
            <a:off x="7353106" y="1489578"/>
            <a:ext cx="4389120" cy="3657600"/>
            <a:chOff x="2306320" y="1639074"/>
            <a:chExt cx="4389120" cy="3657600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478F6D5-E361-2649-AB1C-30E98C92ED9B}"/>
                </a:ext>
              </a:extLst>
            </p:cNvPr>
            <p:cNvSpPr/>
            <p:nvPr/>
          </p:nvSpPr>
          <p:spPr>
            <a:xfrm>
              <a:off x="23063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0680AFE6-315C-4F41-8F3D-1E0974ADEEC9}"/>
                </a:ext>
              </a:extLst>
            </p:cNvPr>
            <p:cNvSpPr/>
            <p:nvPr/>
          </p:nvSpPr>
          <p:spPr>
            <a:xfrm>
              <a:off x="303784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8CD11E49-6033-6C42-9AFA-5DF59EA7EAF8}"/>
                </a:ext>
              </a:extLst>
            </p:cNvPr>
            <p:cNvSpPr/>
            <p:nvPr/>
          </p:nvSpPr>
          <p:spPr>
            <a:xfrm>
              <a:off x="376936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2F927B4-AC9B-1941-AF94-D1271CC83AC8}"/>
                </a:ext>
              </a:extLst>
            </p:cNvPr>
            <p:cNvSpPr/>
            <p:nvPr/>
          </p:nvSpPr>
          <p:spPr>
            <a:xfrm>
              <a:off x="23063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8C0EB443-A86F-E149-B125-3274159DF962}"/>
                </a:ext>
              </a:extLst>
            </p:cNvPr>
            <p:cNvSpPr/>
            <p:nvPr/>
          </p:nvSpPr>
          <p:spPr>
            <a:xfrm>
              <a:off x="303784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1C1CC512-C711-8147-9B78-DD0F350BD106}"/>
                </a:ext>
              </a:extLst>
            </p:cNvPr>
            <p:cNvSpPr/>
            <p:nvPr/>
          </p:nvSpPr>
          <p:spPr>
            <a:xfrm>
              <a:off x="376936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6C770E83-CEC4-054B-A41C-B559689C85CA}"/>
                </a:ext>
              </a:extLst>
            </p:cNvPr>
            <p:cNvSpPr/>
            <p:nvPr/>
          </p:nvSpPr>
          <p:spPr>
            <a:xfrm>
              <a:off x="23063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456471C2-654A-D243-A78E-68E906D6665E}"/>
                </a:ext>
              </a:extLst>
            </p:cNvPr>
            <p:cNvSpPr/>
            <p:nvPr/>
          </p:nvSpPr>
          <p:spPr>
            <a:xfrm>
              <a:off x="303784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0319242E-53AB-8348-8715-B8C0B550BA96}"/>
                </a:ext>
              </a:extLst>
            </p:cNvPr>
            <p:cNvSpPr/>
            <p:nvPr/>
          </p:nvSpPr>
          <p:spPr>
            <a:xfrm>
              <a:off x="376936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AA293598-C7A7-AE40-AB2B-C8293EAB2189}"/>
                </a:ext>
              </a:extLst>
            </p:cNvPr>
            <p:cNvSpPr/>
            <p:nvPr/>
          </p:nvSpPr>
          <p:spPr>
            <a:xfrm>
              <a:off x="23063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DBF69985-CEFB-BB43-A485-FF004E5156F2}"/>
                </a:ext>
              </a:extLst>
            </p:cNvPr>
            <p:cNvSpPr/>
            <p:nvPr/>
          </p:nvSpPr>
          <p:spPr>
            <a:xfrm>
              <a:off x="303784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1569482C-1BA3-EF43-917F-29CA8404AC22}"/>
                </a:ext>
              </a:extLst>
            </p:cNvPr>
            <p:cNvSpPr/>
            <p:nvPr/>
          </p:nvSpPr>
          <p:spPr>
            <a:xfrm>
              <a:off x="376936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BC1EC424-1811-C341-A319-989D506E349F}"/>
                </a:ext>
              </a:extLst>
            </p:cNvPr>
            <p:cNvSpPr/>
            <p:nvPr/>
          </p:nvSpPr>
          <p:spPr>
            <a:xfrm>
              <a:off x="23063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3729F43C-ACAE-6B4D-A466-923A9540DDCA}"/>
                </a:ext>
              </a:extLst>
            </p:cNvPr>
            <p:cNvSpPr/>
            <p:nvPr/>
          </p:nvSpPr>
          <p:spPr>
            <a:xfrm>
              <a:off x="303784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BCD1CB1D-8A28-1C4A-9452-13F9FDD839A2}"/>
                </a:ext>
              </a:extLst>
            </p:cNvPr>
            <p:cNvSpPr/>
            <p:nvPr/>
          </p:nvSpPr>
          <p:spPr>
            <a:xfrm>
              <a:off x="376936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A2CCFE6E-CDD6-D441-BA65-5FD1128FD7C5}"/>
                </a:ext>
              </a:extLst>
            </p:cNvPr>
            <p:cNvSpPr/>
            <p:nvPr/>
          </p:nvSpPr>
          <p:spPr>
            <a:xfrm>
              <a:off x="450088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67905870-C7CA-2B48-AC94-F05795774577}"/>
                </a:ext>
              </a:extLst>
            </p:cNvPr>
            <p:cNvSpPr/>
            <p:nvPr/>
          </p:nvSpPr>
          <p:spPr>
            <a:xfrm>
              <a:off x="450088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8778178C-CEFA-C649-84B2-7922FC0B3134}"/>
                </a:ext>
              </a:extLst>
            </p:cNvPr>
            <p:cNvSpPr/>
            <p:nvPr/>
          </p:nvSpPr>
          <p:spPr>
            <a:xfrm>
              <a:off x="450088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6913F4CC-875B-F948-9ACD-D6C467312CD8}"/>
                </a:ext>
              </a:extLst>
            </p:cNvPr>
            <p:cNvSpPr/>
            <p:nvPr/>
          </p:nvSpPr>
          <p:spPr>
            <a:xfrm>
              <a:off x="450088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FFF85411-EC29-BE40-8A07-31824423D377}"/>
                </a:ext>
              </a:extLst>
            </p:cNvPr>
            <p:cNvSpPr/>
            <p:nvPr/>
          </p:nvSpPr>
          <p:spPr>
            <a:xfrm>
              <a:off x="450088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84FE6C0F-8F25-4C4D-8D8A-791A5F1DA2B3}"/>
                </a:ext>
              </a:extLst>
            </p:cNvPr>
            <p:cNvSpPr/>
            <p:nvPr/>
          </p:nvSpPr>
          <p:spPr>
            <a:xfrm>
              <a:off x="523240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7C68D3F3-0F65-6F41-8D12-FBE095490B1E}"/>
                </a:ext>
              </a:extLst>
            </p:cNvPr>
            <p:cNvSpPr/>
            <p:nvPr/>
          </p:nvSpPr>
          <p:spPr>
            <a:xfrm>
              <a:off x="523240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83BA1F74-7149-9A4F-9778-40688652E8AE}"/>
                </a:ext>
              </a:extLst>
            </p:cNvPr>
            <p:cNvSpPr/>
            <p:nvPr/>
          </p:nvSpPr>
          <p:spPr>
            <a:xfrm>
              <a:off x="523240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518C0193-B7FB-064E-A132-17635395008E}"/>
                </a:ext>
              </a:extLst>
            </p:cNvPr>
            <p:cNvSpPr/>
            <p:nvPr/>
          </p:nvSpPr>
          <p:spPr>
            <a:xfrm>
              <a:off x="523240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72632C88-9707-294B-8844-588D153DB3B3}"/>
                </a:ext>
              </a:extLst>
            </p:cNvPr>
            <p:cNvSpPr/>
            <p:nvPr/>
          </p:nvSpPr>
          <p:spPr>
            <a:xfrm>
              <a:off x="523240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B7787077-1EB6-E941-BE50-1D0E2702E0E9}"/>
                </a:ext>
              </a:extLst>
            </p:cNvPr>
            <p:cNvSpPr/>
            <p:nvPr/>
          </p:nvSpPr>
          <p:spPr>
            <a:xfrm>
              <a:off x="59639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E8FA2812-BA60-8049-99EA-F936D4C9B96C}"/>
                </a:ext>
              </a:extLst>
            </p:cNvPr>
            <p:cNvSpPr/>
            <p:nvPr/>
          </p:nvSpPr>
          <p:spPr>
            <a:xfrm>
              <a:off x="59639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34C3413E-0900-2047-AD57-73D570B5D765}"/>
                </a:ext>
              </a:extLst>
            </p:cNvPr>
            <p:cNvSpPr/>
            <p:nvPr/>
          </p:nvSpPr>
          <p:spPr>
            <a:xfrm>
              <a:off x="59639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85ED5C02-D2A2-1645-A593-2E87F029BA2E}"/>
                </a:ext>
              </a:extLst>
            </p:cNvPr>
            <p:cNvSpPr/>
            <p:nvPr/>
          </p:nvSpPr>
          <p:spPr>
            <a:xfrm>
              <a:off x="59639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42E7FDC0-E0D1-3440-B3C4-9ABEFA642B4F}"/>
                </a:ext>
              </a:extLst>
            </p:cNvPr>
            <p:cNvSpPr/>
            <p:nvPr/>
          </p:nvSpPr>
          <p:spPr>
            <a:xfrm>
              <a:off x="59639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B78AAFCB-949C-AF45-BB1C-440A44634440}"/>
              </a:ext>
            </a:extLst>
          </p:cNvPr>
          <p:cNvGrpSpPr/>
          <p:nvPr/>
        </p:nvGrpSpPr>
        <p:grpSpPr>
          <a:xfrm>
            <a:off x="4959575" y="4593100"/>
            <a:ext cx="2194560" cy="2194560"/>
            <a:chOff x="5431885" y="4196207"/>
            <a:chExt cx="2194560" cy="2194560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660D6FE5-4024-4748-9D8F-85544DACEAC4}"/>
                </a:ext>
              </a:extLst>
            </p:cNvPr>
            <p:cNvSpPr/>
            <p:nvPr/>
          </p:nvSpPr>
          <p:spPr>
            <a:xfrm>
              <a:off x="5431885" y="419620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-1</a:t>
              </a: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CEE80558-AD5E-3749-9B83-3ED05989F4CA}"/>
                </a:ext>
              </a:extLst>
            </p:cNvPr>
            <p:cNvSpPr/>
            <p:nvPr/>
          </p:nvSpPr>
          <p:spPr>
            <a:xfrm>
              <a:off x="5431885" y="492772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-1</a:t>
              </a: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291B9481-E033-0A48-B76B-5BE110289268}"/>
                </a:ext>
              </a:extLst>
            </p:cNvPr>
            <p:cNvSpPr/>
            <p:nvPr/>
          </p:nvSpPr>
          <p:spPr>
            <a:xfrm>
              <a:off x="5431885" y="565924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-1</a:t>
              </a: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611E5696-7D6D-C543-8008-986E7A21AD23}"/>
                </a:ext>
              </a:extLst>
            </p:cNvPr>
            <p:cNvSpPr/>
            <p:nvPr/>
          </p:nvSpPr>
          <p:spPr>
            <a:xfrm>
              <a:off x="6163405" y="419620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16391662-3C58-F84D-A2A2-FF7F820E0107}"/>
                </a:ext>
              </a:extLst>
            </p:cNvPr>
            <p:cNvSpPr/>
            <p:nvPr/>
          </p:nvSpPr>
          <p:spPr>
            <a:xfrm>
              <a:off x="6163405" y="492772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A9F4FF7D-9297-8E4D-BB51-1584199E4566}"/>
                </a:ext>
              </a:extLst>
            </p:cNvPr>
            <p:cNvSpPr/>
            <p:nvPr/>
          </p:nvSpPr>
          <p:spPr>
            <a:xfrm>
              <a:off x="6163405" y="565924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AFEBFF11-F34A-6A43-811B-1C08523E7A24}"/>
                </a:ext>
              </a:extLst>
            </p:cNvPr>
            <p:cNvSpPr/>
            <p:nvPr/>
          </p:nvSpPr>
          <p:spPr>
            <a:xfrm>
              <a:off x="6894925" y="419620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C78044F7-1590-454B-8E77-1C2E4DA96F6D}"/>
                </a:ext>
              </a:extLst>
            </p:cNvPr>
            <p:cNvSpPr/>
            <p:nvPr/>
          </p:nvSpPr>
          <p:spPr>
            <a:xfrm>
              <a:off x="6894925" y="492772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</a:t>
              </a: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42EF35C4-4D47-6C47-94D9-A172B3D4EB56}"/>
                </a:ext>
              </a:extLst>
            </p:cNvPr>
            <p:cNvSpPr/>
            <p:nvPr/>
          </p:nvSpPr>
          <p:spPr>
            <a:xfrm>
              <a:off x="6894925" y="565924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7E5A3337-7B1E-B040-91C3-570FFD693EEB}"/>
              </a:ext>
            </a:extLst>
          </p:cNvPr>
          <p:cNvGrpSpPr/>
          <p:nvPr/>
        </p:nvGrpSpPr>
        <p:grpSpPr>
          <a:xfrm>
            <a:off x="441827" y="2952618"/>
            <a:ext cx="8374319" cy="2194560"/>
            <a:chOff x="441825" y="1489578"/>
            <a:chExt cx="8374319" cy="2194560"/>
          </a:xfrm>
        </p:grpSpPr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7D20C184-DAE3-1C48-9074-8BD72F19B40B}"/>
                </a:ext>
              </a:extLst>
            </p:cNvPr>
            <p:cNvSpPr/>
            <p:nvPr/>
          </p:nvSpPr>
          <p:spPr>
            <a:xfrm>
              <a:off x="8084624" y="2221098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80F56133-EE05-F741-A785-0DE470986F86}"/>
                </a:ext>
              </a:extLst>
            </p:cNvPr>
            <p:cNvSpPr/>
            <p:nvPr/>
          </p:nvSpPr>
          <p:spPr>
            <a:xfrm>
              <a:off x="441825" y="1489578"/>
              <a:ext cx="2193007" cy="219456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5A45D3DB-A723-984F-83FF-E4063C53C505}"/>
                </a:ext>
              </a:extLst>
            </p:cNvPr>
            <p:cNvCxnSpPr>
              <a:cxnSpLocks/>
            </p:cNvCxnSpPr>
            <p:nvPr/>
          </p:nvCxnSpPr>
          <p:spPr>
            <a:xfrm>
              <a:off x="2634832" y="1489578"/>
              <a:ext cx="5449790" cy="73152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B434104D-B90B-3D41-86DF-2D812CF0CB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34832" y="2952618"/>
              <a:ext cx="5449790" cy="73152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1192883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F27A3E9-5620-A848-B9B2-2841EF8076E2}"/>
              </a:ext>
            </a:extLst>
          </p:cNvPr>
          <p:cNvSpPr txBox="1">
            <a:spLocks/>
          </p:cNvSpPr>
          <p:nvPr/>
        </p:nvSpPr>
        <p:spPr>
          <a:xfrm>
            <a:off x="889000" y="5627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Convolutional filters are very powerful for detecting image features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A5B157C-D16E-B447-A5CF-78BFA62A3268}"/>
              </a:ext>
            </a:extLst>
          </p:cNvPr>
          <p:cNvGrpSpPr/>
          <p:nvPr/>
        </p:nvGrpSpPr>
        <p:grpSpPr>
          <a:xfrm>
            <a:off x="441825" y="1489578"/>
            <a:ext cx="4389120" cy="3657600"/>
            <a:chOff x="2306320" y="1639074"/>
            <a:chExt cx="4389120" cy="36576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C366A23-F34D-5449-87A8-D9D16E983459}"/>
                </a:ext>
              </a:extLst>
            </p:cNvPr>
            <p:cNvSpPr/>
            <p:nvPr/>
          </p:nvSpPr>
          <p:spPr>
            <a:xfrm>
              <a:off x="23063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E8DD0F6-4D06-B84E-9783-95AC535242A6}"/>
                </a:ext>
              </a:extLst>
            </p:cNvPr>
            <p:cNvSpPr/>
            <p:nvPr/>
          </p:nvSpPr>
          <p:spPr>
            <a:xfrm>
              <a:off x="303784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4743454-9072-004E-BBF0-5CF34EAB575D}"/>
                </a:ext>
              </a:extLst>
            </p:cNvPr>
            <p:cNvSpPr/>
            <p:nvPr/>
          </p:nvSpPr>
          <p:spPr>
            <a:xfrm>
              <a:off x="376936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E700711-6AB9-9347-8E94-6D5FC977B22A}"/>
                </a:ext>
              </a:extLst>
            </p:cNvPr>
            <p:cNvSpPr/>
            <p:nvPr/>
          </p:nvSpPr>
          <p:spPr>
            <a:xfrm>
              <a:off x="23063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B804AF7-39D7-404C-82A1-8A73444BD6E5}"/>
                </a:ext>
              </a:extLst>
            </p:cNvPr>
            <p:cNvSpPr/>
            <p:nvPr/>
          </p:nvSpPr>
          <p:spPr>
            <a:xfrm>
              <a:off x="303784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7D9506F-30CE-5A4F-9ADF-037675D71B1A}"/>
                </a:ext>
              </a:extLst>
            </p:cNvPr>
            <p:cNvSpPr/>
            <p:nvPr/>
          </p:nvSpPr>
          <p:spPr>
            <a:xfrm>
              <a:off x="376936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6CA03E5-BB81-FA4B-A42C-54E61A95B247}"/>
                </a:ext>
              </a:extLst>
            </p:cNvPr>
            <p:cNvSpPr/>
            <p:nvPr/>
          </p:nvSpPr>
          <p:spPr>
            <a:xfrm>
              <a:off x="23063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3C642E1-0C06-7A48-AEFB-97653F2CA0A3}"/>
                </a:ext>
              </a:extLst>
            </p:cNvPr>
            <p:cNvSpPr/>
            <p:nvPr/>
          </p:nvSpPr>
          <p:spPr>
            <a:xfrm>
              <a:off x="303784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5E9C5B9-8C76-A848-9985-49B5A114D760}"/>
                </a:ext>
              </a:extLst>
            </p:cNvPr>
            <p:cNvSpPr/>
            <p:nvPr/>
          </p:nvSpPr>
          <p:spPr>
            <a:xfrm>
              <a:off x="376936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CFBC017-65F7-354D-B566-EB90FA00505D}"/>
                </a:ext>
              </a:extLst>
            </p:cNvPr>
            <p:cNvSpPr/>
            <p:nvPr/>
          </p:nvSpPr>
          <p:spPr>
            <a:xfrm>
              <a:off x="23063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E67A3D7-0516-0144-BB49-0C55AABB7369}"/>
                </a:ext>
              </a:extLst>
            </p:cNvPr>
            <p:cNvSpPr/>
            <p:nvPr/>
          </p:nvSpPr>
          <p:spPr>
            <a:xfrm>
              <a:off x="303784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AD0AD02-697C-394D-8468-A9CB494D75E1}"/>
                </a:ext>
              </a:extLst>
            </p:cNvPr>
            <p:cNvSpPr/>
            <p:nvPr/>
          </p:nvSpPr>
          <p:spPr>
            <a:xfrm>
              <a:off x="376936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E992383-3560-8346-AA07-CD53916C6645}"/>
                </a:ext>
              </a:extLst>
            </p:cNvPr>
            <p:cNvSpPr/>
            <p:nvPr/>
          </p:nvSpPr>
          <p:spPr>
            <a:xfrm>
              <a:off x="23063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F56B315-B6A9-E74D-A28D-5B27C99FF276}"/>
                </a:ext>
              </a:extLst>
            </p:cNvPr>
            <p:cNvSpPr/>
            <p:nvPr/>
          </p:nvSpPr>
          <p:spPr>
            <a:xfrm>
              <a:off x="303784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D8FC91C-D371-004B-9245-68F5F7AB640C}"/>
                </a:ext>
              </a:extLst>
            </p:cNvPr>
            <p:cNvSpPr/>
            <p:nvPr/>
          </p:nvSpPr>
          <p:spPr>
            <a:xfrm>
              <a:off x="376936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827B52E-EF30-FB47-B97B-260D3DE7CEF9}"/>
                </a:ext>
              </a:extLst>
            </p:cNvPr>
            <p:cNvSpPr/>
            <p:nvPr/>
          </p:nvSpPr>
          <p:spPr>
            <a:xfrm>
              <a:off x="450088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53DDFF4-5890-DF4B-9A85-980AA228926C}"/>
                </a:ext>
              </a:extLst>
            </p:cNvPr>
            <p:cNvSpPr/>
            <p:nvPr/>
          </p:nvSpPr>
          <p:spPr>
            <a:xfrm>
              <a:off x="450088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3CE086D-C722-134F-A8F7-D611FA2331FF}"/>
                </a:ext>
              </a:extLst>
            </p:cNvPr>
            <p:cNvSpPr/>
            <p:nvPr/>
          </p:nvSpPr>
          <p:spPr>
            <a:xfrm>
              <a:off x="450088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1419DB1-1397-674C-AC60-F51EAC52CE75}"/>
                </a:ext>
              </a:extLst>
            </p:cNvPr>
            <p:cNvSpPr/>
            <p:nvPr/>
          </p:nvSpPr>
          <p:spPr>
            <a:xfrm>
              <a:off x="450088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DF159ED-D0E9-D140-B7B8-1E29E1915F81}"/>
                </a:ext>
              </a:extLst>
            </p:cNvPr>
            <p:cNvSpPr/>
            <p:nvPr/>
          </p:nvSpPr>
          <p:spPr>
            <a:xfrm>
              <a:off x="450088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A07A852-3DD2-9246-90E9-035652AF5ACA}"/>
                </a:ext>
              </a:extLst>
            </p:cNvPr>
            <p:cNvSpPr/>
            <p:nvPr/>
          </p:nvSpPr>
          <p:spPr>
            <a:xfrm>
              <a:off x="523240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5E260CA-8685-E548-9538-2D887D990BB4}"/>
                </a:ext>
              </a:extLst>
            </p:cNvPr>
            <p:cNvSpPr/>
            <p:nvPr/>
          </p:nvSpPr>
          <p:spPr>
            <a:xfrm>
              <a:off x="523240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B2F6A0C-4182-7448-B016-6CC1EA3ACBF0}"/>
                </a:ext>
              </a:extLst>
            </p:cNvPr>
            <p:cNvSpPr/>
            <p:nvPr/>
          </p:nvSpPr>
          <p:spPr>
            <a:xfrm>
              <a:off x="523240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3A06EAA-F400-6D47-98FB-0BEC743E3643}"/>
                </a:ext>
              </a:extLst>
            </p:cNvPr>
            <p:cNvSpPr/>
            <p:nvPr/>
          </p:nvSpPr>
          <p:spPr>
            <a:xfrm>
              <a:off x="523240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46278FE-A33C-344D-9476-923D5BCD4EB5}"/>
                </a:ext>
              </a:extLst>
            </p:cNvPr>
            <p:cNvSpPr/>
            <p:nvPr/>
          </p:nvSpPr>
          <p:spPr>
            <a:xfrm>
              <a:off x="523240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AA4DE90-CDDB-C84B-A018-6905AEF56374}"/>
                </a:ext>
              </a:extLst>
            </p:cNvPr>
            <p:cNvSpPr/>
            <p:nvPr/>
          </p:nvSpPr>
          <p:spPr>
            <a:xfrm>
              <a:off x="59639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E80424B-F7FF-A04B-A1A9-7C264CB954A8}"/>
                </a:ext>
              </a:extLst>
            </p:cNvPr>
            <p:cNvSpPr/>
            <p:nvPr/>
          </p:nvSpPr>
          <p:spPr>
            <a:xfrm>
              <a:off x="59639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48F966E-292F-244A-8789-96DEB67CAFEC}"/>
                </a:ext>
              </a:extLst>
            </p:cNvPr>
            <p:cNvSpPr/>
            <p:nvPr/>
          </p:nvSpPr>
          <p:spPr>
            <a:xfrm>
              <a:off x="59639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D473137-8BA1-6A42-B75D-FE5D7B7EA2AA}"/>
                </a:ext>
              </a:extLst>
            </p:cNvPr>
            <p:cNvSpPr/>
            <p:nvPr/>
          </p:nvSpPr>
          <p:spPr>
            <a:xfrm>
              <a:off x="59639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C282BFA-7DA4-6D46-A10A-9A9F291318DB}"/>
                </a:ext>
              </a:extLst>
            </p:cNvPr>
            <p:cNvSpPr/>
            <p:nvPr/>
          </p:nvSpPr>
          <p:spPr>
            <a:xfrm>
              <a:off x="59639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1729C7D-C5B2-9047-83E6-0A91AF914840}"/>
              </a:ext>
            </a:extLst>
          </p:cNvPr>
          <p:cNvGrpSpPr/>
          <p:nvPr/>
        </p:nvGrpSpPr>
        <p:grpSpPr>
          <a:xfrm>
            <a:off x="7353106" y="1489578"/>
            <a:ext cx="4389120" cy="3657600"/>
            <a:chOff x="2306320" y="1639074"/>
            <a:chExt cx="4389120" cy="3657600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478F6D5-E361-2649-AB1C-30E98C92ED9B}"/>
                </a:ext>
              </a:extLst>
            </p:cNvPr>
            <p:cNvSpPr/>
            <p:nvPr/>
          </p:nvSpPr>
          <p:spPr>
            <a:xfrm>
              <a:off x="23063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0680AFE6-315C-4F41-8F3D-1E0974ADEEC9}"/>
                </a:ext>
              </a:extLst>
            </p:cNvPr>
            <p:cNvSpPr/>
            <p:nvPr/>
          </p:nvSpPr>
          <p:spPr>
            <a:xfrm>
              <a:off x="303784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8CD11E49-6033-6C42-9AFA-5DF59EA7EAF8}"/>
                </a:ext>
              </a:extLst>
            </p:cNvPr>
            <p:cNvSpPr/>
            <p:nvPr/>
          </p:nvSpPr>
          <p:spPr>
            <a:xfrm>
              <a:off x="376936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2F927B4-AC9B-1941-AF94-D1271CC83AC8}"/>
                </a:ext>
              </a:extLst>
            </p:cNvPr>
            <p:cNvSpPr/>
            <p:nvPr/>
          </p:nvSpPr>
          <p:spPr>
            <a:xfrm>
              <a:off x="23063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8C0EB443-A86F-E149-B125-3274159DF962}"/>
                </a:ext>
              </a:extLst>
            </p:cNvPr>
            <p:cNvSpPr/>
            <p:nvPr/>
          </p:nvSpPr>
          <p:spPr>
            <a:xfrm>
              <a:off x="303784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1C1CC512-C711-8147-9B78-DD0F350BD106}"/>
                </a:ext>
              </a:extLst>
            </p:cNvPr>
            <p:cNvSpPr/>
            <p:nvPr/>
          </p:nvSpPr>
          <p:spPr>
            <a:xfrm>
              <a:off x="376936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6C770E83-CEC4-054B-A41C-B559689C85CA}"/>
                </a:ext>
              </a:extLst>
            </p:cNvPr>
            <p:cNvSpPr/>
            <p:nvPr/>
          </p:nvSpPr>
          <p:spPr>
            <a:xfrm>
              <a:off x="23063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456471C2-654A-D243-A78E-68E906D6665E}"/>
                </a:ext>
              </a:extLst>
            </p:cNvPr>
            <p:cNvSpPr/>
            <p:nvPr/>
          </p:nvSpPr>
          <p:spPr>
            <a:xfrm>
              <a:off x="303784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0319242E-53AB-8348-8715-B8C0B550BA96}"/>
                </a:ext>
              </a:extLst>
            </p:cNvPr>
            <p:cNvSpPr/>
            <p:nvPr/>
          </p:nvSpPr>
          <p:spPr>
            <a:xfrm>
              <a:off x="376936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AA293598-C7A7-AE40-AB2B-C8293EAB2189}"/>
                </a:ext>
              </a:extLst>
            </p:cNvPr>
            <p:cNvSpPr/>
            <p:nvPr/>
          </p:nvSpPr>
          <p:spPr>
            <a:xfrm>
              <a:off x="23063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DBF69985-CEFB-BB43-A485-FF004E5156F2}"/>
                </a:ext>
              </a:extLst>
            </p:cNvPr>
            <p:cNvSpPr/>
            <p:nvPr/>
          </p:nvSpPr>
          <p:spPr>
            <a:xfrm>
              <a:off x="303784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1569482C-1BA3-EF43-917F-29CA8404AC22}"/>
                </a:ext>
              </a:extLst>
            </p:cNvPr>
            <p:cNvSpPr/>
            <p:nvPr/>
          </p:nvSpPr>
          <p:spPr>
            <a:xfrm>
              <a:off x="376936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BC1EC424-1811-C341-A319-989D506E349F}"/>
                </a:ext>
              </a:extLst>
            </p:cNvPr>
            <p:cNvSpPr/>
            <p:nvPr/>
          </p:nvSpPr>
          <p:spPr>
            <a:xfrm>
              <a:off x="23063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3729F43C-ACAE-6B4D-A466-923A9540DDCA}"/>
                </a:ext>
              </a:extLst>
            </p:cNvPr>
            <p:cNvSpPr/>
            <p:nvPr/>
          </p:nvSpPr>
          <p:spPr>
            <a:xfrm>
              <a:off x="303784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BCD1CB1D-8A28-1C4A-9452-13F9FDD839A2}"/>
                </a:ext>
              </a:extLst>
            </p:cNvPr>
            <p:cNvSpPr/>
            <p:nvPr/>
          </p:nvSpPr>
          <p:spPr>
            <a:xfrm>
              <a:off x="376936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A2CCFE6E-CDD6-D441-BA65-5FD1128FD7C5}"/>
                </a:ext>
              </a:extLst>
            </p:cNvPr>
            <p:cNvSpPr/>
            <p:nvPr/>
          </p:nvSpPr>
          <p:spPr>
            <a:xfrm>
              <a:off x="450088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67905870-C7CA-2B48-AC94-F05795774577}"/>
                </a:ext>
              </a:extLst>
            </p:cNvPr>
            <p:cNvSpPr/>
            <p:nvPr/>
          </p:nvSpPr>
          <p:spPr>
            <a:xfrm>
              <a:off x="450088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8778178C-CEFA-C649-84B2-7922FC0B3134}"/>
                </a:ext>
              </a:extLst>
            </p:cNvPr>
            <p:cNvSpPr/>
            <p:nvPr/>
          </p:nvSpPr>
          <p:spPr>
            <a:xfrm>
              <a:off x="450088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6913F4CC-875B-F948-9ACD-D6C467312CD8}"/>
                </a:ext>
              </a:extLst>
            </p:cNvPr>
            <p:cNvSpPr/>
            <p:nvPr/>
          </p:nvSpPr>
          <p:spPr>
            <a:xfrm>
              <a:off x="450088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FFF85411-EC29-BE40-8A07-31824423D377}"/>
                </a:ext>
              </a:extLst>
            </p:cNvPr>
            <p:cNvSpPr/>
            <p:nvPr/>
          </p:nvSpPr>
          <p:spPr>
            <a:xfrm>
              <a:off x="450088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84FE6C0F-8F25-4C4D-8D8A-791A5F1DA2B3}"/>
                </a:ext>
              </a:extLst>
            </p:cNvPr>
            <p:cNvSpPr/>
            <p:nvPr/>
          </p:nvSpPr>
          <p:spPr>
            <a:xfrm>
              <a:off x="523240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7C68D3F3-0F65-6F41-8D12-FBE095490B1E}"/>
                </a:ext>
              </a:extLst>
            </p:cNvPr>
            <p:cNvSpPr/>
            <p:nvPr/>
          </p:nvSpPr>
          <p:spPr>
            <a:xfrm>
              <a:off x="523240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83BA1F74-7149-9A4F-9778-40688652E8AE}"/>
                </a:ext>
              </a:extLst>
            </p:cNvPr>
            <p:cNvSpPr/>
            <p:nvPr/>
          </p:nvSpPr>
          <p:spPr>
            <a:xfrm>
              <a:off x="523240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518C0193-B7FB-064E-A132-17635395008E}"/>
                </a:ext>
              </a:extLst>
            </p:cNvPr>
            <p:cNvSpPr/>
            <p:nvPr/>
          </p:nvSpPr>
          <p:spPr>
            <a:xfrm>
              <a:off x="523240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72632C88-9707-294B-8844-588D153DB3B3}"/>
                </a:ext>
              </a:extLst>
            </p:cNvPr>
            <p:cNvSpPr/>
            <p:nvPr/>
          </p:nvSpPr>
          <p:spPr>
            <a:xfrm>
              <a:off x="523240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B7787077-1EB6-E941-BE50-1D0E2702E0E9}"/>
                </a:ext>
              </a:extLst>
            </p:cNvPr>
            <p:cNvSpPr/>
            <p:nvPr/>
          </p:nvSpPr>
          <p:spPr>
            <a:xfrm>
              <a:off x="59639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E8FA2812-BA60-8049-99EA-F936D4C9B96C}"/>
                </a:ext>
              </a:extLst>
            </p:cNvPr>
            <p:cNvSpPr/>
            <p:nvPr/>
          </p:nvSpPr>
          <p:spPr>
            <a:xfrm>
              <a:off x="59639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34C3413E-0900-2047-AD57-73D570B5D765}"/>
                </a:ext>
              </a:extLst>
            </p:cNvPr>
            <p:cNvSpPr/>
            <p:nvPr/>
          </p:nvSpPr>
          <p:spPr>
            <a:xfrm>
              <a:off x="59639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85ED5C02-D2A2-1645-A593-2E87F029BA2E}"/>
                </a:ext>
              </a:extLst>
            </p:cNvPr>
            <p:cNvSpPr/>
            <p:nvPr/>
          </p:nvSpPr>
          <p:spPr>
            <a:xfrm>
              <a:off x="59639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42E7FDC0-E0D1-3440-B3C4-9ABEFA642B4F}"/>
                </a:ext>
              </a:extLst>
            </p:cNvPr>
            <p:cNvSpPr/>
            <p:nvPr/>
          </p:nvSpPr>
          <p:spPr>
            <a:xfrm>
              <a:off x="59639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B78AAFCB-949C-AF45-BB1C-440A44634440}"/>
              </a:ext>
            </a:extLst>
          </p:cNvPr>
          <p:cNvGrpSpPr/>
          <p:nvPr/>
        </p:nvGrpSpPr>
        <p:grpSpPr>
          <a:xfrm>
            <a:off x="4959575" y="4593100"/>
            <a:ext cx="2194560" cy="2194560"/>
            <a:chOff x="5431885" y="4196207"/>
            <a:chExt cx="2194560" cy="2194560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660D6FE5-4024-4748-9D8F-85544DACEAC4}"/>
                </a:ext>
              </a:extLst>
            </p:cNvPr>
            <p:cNvSpPr/>
            <p:nvPr/>
          </p:nvSpPr>
          <p:spPr>
            <a:xfrm>
              <a:off x="5431885" y="419620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-1</a:t>
              </a: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CEE80558-AD5E-3749-9B83-3ED05989F4CA}"/>
                </a:ext>
              </a:extLst>
            </p:cNvPr>
            <p:cNvSpPr/>
            <p:nvPr/>
          </p:nvSpPr>
          <p:spPr>
            <a:xfrm>
              <a:off x="5431885" y="492772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-1</a:t>
              </a: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291B9481-E033-0A48-B76B-5BE110289268}"/>
                </a:ext>
              </a:extLst>
            </p:cNvPr>
            <p:cNvSpPr/>
            <p:nvPr/>
          </p:nvSpPr>
          <p:spPr>
            <a:xfrm>
              <a:off x="5431885" y="565924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-1</a:t>
              </a: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611E5696-7D6D-C543-8008-986E7A21AD23}"/>
                </a:ext>
              </a:extLst>
            </p:cNvPr>
            <p:cNvSpPr/>
            <p:nvPr/>
          </p:nvSpPr>
          <p:spPr>
            <a:xfrm>
              <a:off x="6163405" y="419620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16391662-3C58-F84D-A2A2-FF7F820E0107}"/>
                </a:ext>
              </a:extLst>
            </p:cNvPr>
            <p:cNvSpPr/>
            <p:nvPr/>
          </p:nvSpPr>
          <p:spPr>
            <a:xfrm>
              <a:off x="6163405" y="492772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A9F4FF7D-9297-8E4D-BB51-1584199E4566}"/>
                </a:ext>
              </a:extLst>
            </p:cNvPr>
            <p:cNvSpPr/>
            <p:nvPr/>
          </p:nvSpPr>
          <p:spPr>
            <a:xfrm>
              <a:off x="6163405" y="565924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AFEBFF11-F34A-6A43-811B-1C08523E7A24}"/>
                </a:ext>
              </a:extLst>
            </p:cNvPr>
            <p:cNvSpPr/>
            <p:nvPr/>
          </p:nvSpPr>
          <p:spPr>
            <a:xfrm>
              <a:off x="6894925" y="419620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C78044F7-1590-454B-8E77-1C2E4DA96F6D}"/>
                </a:ext>
              </a:extLst>
            </p:cNvPr>
            <p:cNvSpPr/>
            <p:nvPr/>
          </p:nvSpPr>
          <p:spPr>
            <a:xfrm>
              <a:off x="6894925" y="492772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</a:t>
              </a: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42EF35C4-4D47-6C47-94D9-A172B3D4EB56}"/>
                </a:ext>
              </a:extLst>
            </p:cNvPr>
            <p:cNvSpPr/>
            <p:nvPr/>
          </p:nvSpPr>
          <p:spPr>
            <a:xfrm>
              <a:off x="6894925" y="565924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7E5A3337-7B1E-B040-91C3-570FFD693EEB}"/>
              </a:ext>
            </a:extLst>
          </p:cNvPr>
          <p:cNvGrpSpPr/>
          <p:nvPr/>
        </p:nvGrpSpPr>
        <p:grpSpPr>
          <a:xfrm>
            <a:off x="2636385" y="1489578"/>
            <a:ext cx="8374319" cy="2194560"/>
            <a:chOff x="441825" y="1489578"/>
            <a:chExt cx="8374319" cy="2194560"/>
          </a:xfrm>
        </p:grpSpPr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7D20C184-DAE3-1C48-9074-8BD72F19B40B}"/>
                </a:ext>
              </a:extLst>
            </p:cNvPr>
            <p:cNvSpPr/>
            <p:nvPr/>
          </p:nvSpPr>
          <p:spPr>
            <a:xfrm>
              <a:off x="8084624" y="2221098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80F56133-EE05-F741-A785-0DE470986F86}"/>
                </a:ext>
              </a:extLst>
            </p:cNvPr>
            <p:cNvSpPr/>
            <p:nvPr/>
          </p:nvSpPr>
          <p:spPr>
            <a:xfrm>
              <a:off x="441825" y="1489578"/>
              <a:ext cx="2193007" cy="219456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5A45D3DB-A723-984F-83FF-E4063C53C505}"/>
                </a:ext>
              </a:extLst>
            </p:cNvPr>
            <p:cNvCxnSpPr>
              <a:cxnSpLocks/>
            </p:cNvCxnSpPr>
            <p:nvPr/>
          </p:nvCxnSpPr>
          <p:spPr>
            <a:xfrm>
              <a:off x="2634832" y="1489578"/>
              <a:ext cx="5449790" cy="73152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B434104D-B90B-3D41-86DF-2D812CF0CB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34832" y="2952618"/>
              <a:ext cx="5449790" cy="73152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0956472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F27A3E9-5620-A848-B9B2-2841EF8076E2}"/>
              </a:ext>
            </a:extLst>
          </p:cNvPr>
          <p:cNvSpPr txBox="1">
            <a:spLocks/>
          </p:cNvSpPr>
          <p:nvPr/>
        </p:nvSpPr>
        <p:spPr>
          <a:xfrm>
            <a:off x="889000" y="5627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Convolutional filters are very powerful for detecting image features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A5B157C-D16E-B447-A5CF-78BFA62A3268}"/>
              </a:ext>
            </a:extLst>
          </p:cNvPr>
          <p:cNvGrpSpPr/>
          <p:nvPr/>
        </p:nvGrpSpPr>
        <p:grpSpPr>
          <a:xfrm>
            <a:off x="441825" y="1489578"/>
            <a:ext cx="4389120" cy="3657600"/>
            <a:chOff x="2306320" y="1639074"/>
            <a:chExt cx="4389120" cy="36576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C366A23-F34D-5449-87A8-D9D16E983459}"/>
                </a:ext>
              </a:extLst>
            </p:cNvPr>
            <p:cNvSpPr/>
            <p:nvPr/>
          </p:nvSpPr>
          <p:spPr>
            <a:xfrm>
              <a:off x="23063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E8DD0F6-4D06-B84E-9783-95AC535242A6}"/>
                </a:ext>
              </a:extLst>
            </p:cNvPr>
            <p:cNvSpPr/>
            <p:nvPr/>
          </p:nvSpPr>
          <p:spPr>
            <a:xfrm>
              <a:off x="303784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4743454-9072-004E-BBF0-5CF34EAB575D}"/>
                </a:ext>
              </a:extLst>
            </p:cNvPr>
            <p:cNvSpPr/>
            <p:nvPr/>
          </p:nvSpPr>
          <p:spPr>
            <a:xfrm>
              <a:off x="376936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E700711-6AB9-9347-8E94-6D5FC977B22A}"/>
                </a:ext>
              </a:extLst>
            </p:cNvPr>
            <p:cNvSpPr/>
            <p:nvPr/>
          </p:nvSpPr>
          <p:spPr>
            <a:xfrm>
              <a:off x="23063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B804AF7-39D7-404C-82A1-8A73444BD6E5}"/>
                </a:ext>
              </a:extLst>
            </p:cNvPr>
            <p:cNvSpPr/>
            <p:nvPr/>
          </p:nvSpPr>
          <p:spPr>
            <a:xfrm>
              <a:off x="303784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7D9506F-30CE-5A4F-9ADF-037675D71B1A}"/>
                </a:ext>
              </a:extLst>
            </p:cNvPr>
            <p:cNvSpPr/>
            <p:nvPr/>
          </p:nvSpPr>
          <p:spPr>
            <a:xfrm>
              <a:off x="376936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6CA03E5-BB81-FA4B-A42C-54E61A95B247}"/>
                </a:ext>
              </a:extLst>
            </p:cNvPr>
            <p:cNvSpPr/>
            <p:nvPr/>
          </p:nvSpPr>
          <p:spPr>
            <a:xfrm>
              <a:off x="23063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3C642E1-0C06-7A48-AEFB-97653F2CA0A3}"/>
                </a:ext>
              </a:extLst>
            </p:cNvPr>
            <p:cNvSpPr/>
            <p:nvPr/>
          </p:nvSpPr>
          <p:spPr>
            <a:xfrm>
              <a:off x="303784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5E9C5B9-8C76-A848-9985-49B5A114D760}"/>
                </a:ext>
              </a:extLst>
            </p:cNvPr>
            <p:cNvSpPr/>
            <p:nvPr/>
          </p:nvSpPr>
          <p:spPr>
            <a:xfrm>
              <a:off x="376936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CFBC017-65F7-354D-B566-EB90FA00505D}"/>
                </a:ext>
              </a:extLst>
            </p:cNvPr>
            <p:cNvSpPr/>
            <p:nvPr/>
          </p:nvSpPr>
          <p:spPr>
            <a:xfrm>
              <a:off x="23063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E67A3D7-0516-0144-BB49-0C55AABB7369}"/>
                </a:ext>
              </a:extLst>
            </p:cNvPr>
            <p:cNvSpPr/>
            <p:nvPr/>
          </p:nvSpPr>
          <p:spPr>
            <a:xfrm>
              <a:off x="303784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AD0AD02-697C-394D-8468-A9CB494D75E1}"/>
                </a:ext>
              </a:extLst>
            </p:cNvPr>
            <p:cNvSpPr/>
            <p:nvPr/>
          </p:nvSpPr>
          <p:spPr>
            <a:xfrm>
              <a:off x="376936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E992383-3560-8346-AA07-CD53916C6645}"/>
                </a:ext>
              </a:extLst>
            </p:cNvPr>
            <p:cNvSpPr/>
            <p:nvPr/>
          </p:nvSpPr>
          <p:spPr>
            <a:xfrm>
              <a:off x="23063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F56B315-B6A9-E74D-A28D-5B27C99FF276}"/>
                </a:ext>
              </a:extLst>
            </p:cNvPr>
            <p:cNvSpPr/>
            <p:nvPr/>
          </p:nvSpPr>
          <p:spPr>
            <a:xfrm>
              <a:off x="303784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D8FC91C-D371-004B-9245-68F5F7AB640C}"/>
                </a:ext>
              </a:extLst>
            </p:cNvPr>
            <p:cNvSpPr/>
            <p:nvPr/>
          </p:nvSpPr>
          <p:spPr>
            <a:xfrm>
              <a:off x="376936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827B52E-EF30-FB47-B97B-260D3DE7CEF9}"/>
                </a:ext>
              </a:extLst>
            </p:cNvPr>
            <p:cNvSpPr/>
            <p:nvPr/>
          </p:nvSpPr>
          <p:spPr>
            <a:xfrm>
              <a:off x="450088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53DDFF4-5890-DF4B-9A85-980AA228926C}"/>
                </a:ext>
              </a:extLst>
            </p:cNvPr>
            <p:cNvSpPr/>
            <p:nvPr/>
          </p:nvSpPr>
          <p:spPr>
            <a:xfrm>
              <a:off x="450088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3CE086D-C722-134F-A8F7-D611FA2331FF}"/>
                </a:ext>
              </a:extLst>
            </p:cNvPr>
            <p:cNvSpPr/>
            <p:nvPr/>
          </p:nvSpPr>
          <p:spPr>
            <a:xfrm>
              <a:off x="450088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1419DB1-1397-674C-AC60-F51EAC52CE75}"/>
                </a:ext>
              </a:extLst>
            </p:cNvPr>
            <p:cNvSpPr/>
            <p:nvPr/>
          </p:nvSpPr>
          <p:spPr>
            <a:xfrm>
              <a:off x="450088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DF159ED-D0E9-D140-B7B8-1E29E1915F81}"/>
                </a:ext>
              </a:extLst>
            </p:cNvPr>
            <p:cNvSpPr/>
            <p:nvPr/>
          </p:nvSpPr>
          <p:spPr>
            <a:xfrm>
              <a:off x="450088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A07A852-3DD2-9246-90E9-035652AF5ACA}"/>
                </a:ext>
              </a:extLst>
            </p:cNvPr>
            <p:cNvSpPr/>
            <p:nvPr/>
          </p:nvSpPr>
          <p:spPr>
            <a:xfrm>
              <a:off x="523240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5E260CA-8685-E548-9538-2D887D990BB4}"/>
                </a:ext>
              </a:extLst>
            </p:cNvPr>
            <p:cNvSpPr/>
            <p:nvPr/>
          </p:nvSpPr>
          <p:spPr>
            <a:xfrm>
              <a:off x="523240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B2F6A0C-4182-7448-B016-6CC1EA3ACBF0}"/>
                </a:ext>
              </a:extLst>
            </p:cNvPr>
            <p:cNvSpPr/>
            <p:nvPr/>
          </p:nvSpPr>
          <p:spPr>
            <a:xfrm>
              <a:off x="523240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3A06EAA-F400-6D47-98FB-0BEC743E3643}"/>
                </a:ext>
              </a:extLst>
            </p:cNvPr>
            <p:cNvSpPr/>
            <p:nvPr/>
          </p:nvSpPr>
          <p:spPr>
            <a:xfrm>
              <a:off x="523240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46278FE-A33C-344D-9476-923D5BCD4EB5}"/>
                </a:ext>
              </a:extLst>
            </p:cNvPr>
            <p:cNvSpPr/>
            <p:nvPr/>
          </p:nvSpPr>
          <p:spPr>
            <a:xfrm>
              <a:off x="523240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AA4DE90-CDDB-C84B-A018-6905AEF56374}"/>
                </a:ext>
              </a:extLst>
            </p:cNvPr>
            <p:cNvSpPr/>
            <p:nvPr/>
          </p:nvSpPr>
          <p:spPr>
            <a:xfrm>
              <a:off x="59639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E80424B-F7FF-A04B-A1A9-7C264CB954A8}"/>
                </a:ext>
              </a:extLst>
            </p:cNvPr>
            <p:cNvSpPr/>
            <p:nvPr/>
          </p:nvSpPr>
          <p:spPr>
            <a:xfrm>
              <a:off x="59639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48F966E-292F-244A-8789-96DEB67CAFEC}"/>
                </a:ext>
              </a:extLst>
            </p:cNvPr>
            <p:cNvSpPr/>
            <p:nvPr/>
          </p:nvSpPr>
          <p:spPr>
            <a:xfrm>
              <a:off x="59639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D473137-8BA1-6A42-B75D-FE5D7B7EA2AA}"/>
                </a:ext>
              </a:extLst>
            </p:cNvPr>
            <p:cNvSpPr/>
            <p:nvPr/>
          </p:nvSpPr>
          <p:spPr>
            <a:xfrm>
              <a:off x="59639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C282BFA-7DA4-6D46-A10A-9A9F291318DB}"/>
                </a:ext>
              </a:extLst>
            </p:cNvPr>
            <p:cNvSpPr/>
            <p:nvPr/>
          </p:nvSpPr>
          <p:spPr>
            <a:xfrm>
              <a:off x="59639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1729C7D-C5B2-9047-83E6-0A91AF914840}"/>
              </a:ext>
            </a:extLst>
          </p:cNvPr>
          <p:cNvGrpSpPr/>
          <p:nvPr/>
        </p:nvGrpSpPr>
        <p:grpSpPr>
          <a:xfrm>
            <a:off x="7353106" y="1489578"/>
            <a:ext cx="4389120" cy="3657600"/>
            <a:chOff x="2306320" y="1639074"/>
            <a:chExt cx="4389120" cy="3657600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478F6D5-E361-2649-AB1C-30E98C92ED9B}"/>
                </a:ext>
              </a:extLst>
            </p:cNvPr>
            <p:cNvSpPr/>
            <p:nvPr/>
          </p:nvSpPr>
          <p:spPr>
            <a:xfrm>
              <a:off x="23063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0680AFE6-315C-4F41-8F3D-1E0974ADEEC9}"/>
                </a:ext>
              </a:extLst>
            </p:cNvPr>
            <p:cNvSpPr/>
            <p:nvPr/>
          </p:nvSpPr>
          <p:spPr>
            <a:xfrm>
              <a:off x="303784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8CD11E49-6033-6C42-9AFA-5DF59EA7EAF8}"/>
                </a:ext>
              </a:extLst>
            </p:cNvPr>
            <p:cNvSpPr/>
            <p:nvPr/>
          </p:nvSpPr>
          <p:spPr>
            <a:xfrm>
              <a:off x="376936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2F927B4-AC9B-1941-AF94-D1271CC83AC8}"/>
                </a:ext>
              </a:extLst>
            </p:cNvPr>
            <p:cNvSpPr/>
            <p:nvPr/>
          </p:nvSpPr>
          <p:spPr>
            <a:xfrm>
              <a:off x="23063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8C0EB443-A86F-E149-B125-3274159DF962}"/>
                </a:ext>
              </a:extLst>
            </p:cNvPr>
            <p:cNvSpPr/>
            <p:nvPr/>
          </p:nvSpPr>
          <p:spPr>
            <a:xfrm>
              <a:off x="303784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1C1CC512-C711-8147-9B78-DD0F350BD106}"/>
                </a:ext>
              </a:extLst>
            </p:cNvPr>
            <p:cNvSpPr/>
            <p:nvPr/>
          </p:nvSpPr>
          <p:spPr>
            <a:xfrm>
              <a:off x="376936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6C770E83-CEC4-054B-A41C-B559689C85CA}"/>
                </a:ext>
              </a:extLst>
            </p:cNvPr>
            <p:cNvSpPr/>
            <p:nvPr/>
          </p:nvSpPr>
          <p:spPr>
            <a:xfrm>
              <a:off x="23063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456471C2-654A-D243-A78E-68E906D6665E}"/>
                </a:ext>
              </a:extLst>
            </p:cNvPr>
            <p:cNvSpPr/>
            <p:nvPr/>
          </p:nvSpPr>
          <p:spPr>
            <a:xfrm>
              <a:off x="303784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0319242E-53AB-8348-8715-B8C0B550BA96}"/>
                </a:ext>
              </a:extLst>
            </p:cNvPr>
            <p:cNvSpPr/>
            <p:nvPr/>
          </p:nvSpPr>
          <p:spPr>
            <a:xfrm>
              <a:off x="376936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AA293598-C7A7-AE40-AB2B-C8293EAB2189}"/>
                </a:ext>
              </a:extLst>
            </p:cNvPr>
            <p:cNvSpPr/>
            <p:nvPr/>
          </p:nvSpPr>
          <p:spPr>
            <a:xfrm>
              <a:off x="23063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DBF69985-CEFB-BB43-A485-FF004E5156F2}"/>
                </a:ext>
              </a:extLst>
            </p:cNvPr>
            <p:cNvSpPr/>
            <p:nvPr/>
          </p:nvSpPr>
          <p:spPr>
            <a:xfrm>
              <a:off x="303784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1569482C-1BA3-EF43-917F-29CA8404AC22}"/>
                </a:ext>
              </a:extLst>
            </p:cNvPr>
            <p:cNvSpPr/>
            <p:nvPr/>
          </p:nvSpPr>
          <p:spPr>
            <a:xfrm>
              <a:off x="376936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BC1EC424-1811-C341-A319-989D506E349F}"/>
                </a:ext>
              </a:extLst>
            </p:cNvPr>
            <p:cNvSpPr/>
            <p:nvPr/>
          </p:nvSpPr>
          <p:spPr>
            <a:xfrm>
              <a:off x="23063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3729F43C-ACAE-6B4D-A466-923A9540DDCA}"/>
                </a:ext>
              </a:extLst>
            </p:cNvPr>
            <p:cNvSpPr/>
            <p:nvPr/>
          </p:nvSpPr>
          <p:spPr>
            <a:xfrm>
              <a:off x="303784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BCD1CB1D-8A28-1C4A-9452-13F9FDD839A2}"/>
                </a:ext>
              </a:extLst>
            </p:cNvPr>
            <p:cNvSpPr/>
            <p:nvPr/>
          </p:nvSpPr>
          <p:spPr>
            <a:xfrm>
              <a:off x="376936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A2CCFE6E-CDD6-D441-BA65-5FD1128FD7C5}"/>
                </a:ext>
              </a:extLst>
            </p:cNvPr>
            <p:cNvSpPr/>
            <p:nvPr/>
          </p:nvSpPr>
          <p:spPr>
            <a:xfrm>
              <a:off x="450088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67905870-C7CA-2B48-AC94-F05795774577}"/>
                </a:ext>
              </a:extLst>
            </p:cNvPr>
            <p:cNvSpPr/>
            <p:nvPr/>
          </p:nvSpPr>
          <p:spPr>
            <a:xfrm>
              <a:off x="450088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8778178C-CEFA-C649-84B2-7922FC0B3134}"/>
                </a:ext>
              </a:extLst>
            </p:cNvPr>
            <p:cNvSpPr/>
            <p:nvPr/>
          </p:nvSpPr>
          <p:spPr>
            <a:xfrm>
              <a:off x="450088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6913F4CC-875B-F948-9ACD-D6C467312CD8}"/>
                </a:ext>
              </a:extLst>
            </p:cNvPr>
            <p:cNvSpPr/>
            <p:nvPr/>
          </p:nvSpPr>
          <p:spPr>
            <a:xfrm>
              <a:off x="450088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FFF85411-EC29-BE40-8A07-31824423D377}"/>
                </a:ext>
              </a:extLst>
            </p:cNvPr>
            <p:cNvSpPr/>
            <p:nvPr/>
          </p:nvSpPr>
          <p:spPr>
            <a:xfrm>
              <a:off x="450088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84FE6C0F-8F25-4C4D-8D8A-791A5F1DA2B3}"/>
                </a:ext>
              </a:extLst>
            </p:cNvPr>
            <p:cNvSpPr/>
            <p:nvPr/>
          </p:nvSpPr>
          <p:spPr>
            <a:xfrm>
              <a:off x="523240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7C68D3F3-0F65-6F41-8D12-FBE095490B1E}"/>
                </a:ext>
              </a:extLst>
            </p:cNvPr>
            <p:cNvSpPr/>
            <p:nvPr/>
          </p:nvSpPr>
          <p:spPr>
            <a:xfrm>
              <a:off x="523240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83BA1F74-7149-9A4F-9778-40688652E8AE}"/>
                </a:ext>
              </a:extLst>
            </p:cNvPr>
            <p:cNvSpPr/>
            <p:nvPr/>
          </p:nvSpPr>
          <p:spPr>
            <a:xfrm>
              <a:off x="523240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518C0193-B7FB-064E-A132-17635395008E}"/>
                </a:ext>
              </a:extLst>
            </p:cNvPr>
            <p:cNvSpPr/>
            <p:nvPr/>
          </p:nvSpPr>
          <p:spPr>
            <a:xfrm>
              <a:off x="523240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72632C88-9707-294B-8844-588D153DB3B3}"/>
                </a:ext>
              </a:extLst>
            </p:cNvPr>
            <p:cNvSpPr/>
            <p:nvPr/>
          </p:nvSpPr>
          <p:spPr>
            <a:xfrm>
              <a:off x="523240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B7787077-1EB6-E941-BE50-1D0E2702E0E9}"/>
                </a:ext>
              </a:extLst>
            </p:cNvPr>
            <p:cNvSpPr/>
            <p:nvPr/>
          </p:nvSpPr>
          <p:spPr>
            <a:xfrm>
              <a:off x="59639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E8FA2812-BA60-8049-99EA-F936D4C9B96C}"/>
                </a:ext>
              </a:extLst>
            </p:cNvPr>
            <p:cNvSpPr/>
            <p:nvPr/>
          </p:nvSpPr>
          <p:spPr>
            <a:xfrm>
              <a:off x="59639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34C3413E-0900-2047-AD57-73D570B5D765}"/>
                </a:ext>
              </a:extLst>
            </p:cNvPr>
            <p:cNvSpPr/>
            <p:nvPr/>
          </p:nvSpPr>
          <p:spPr>
            <a:xfrm>
              <a:off x="59639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85ED5C02-D2A2-1645-A593-2E87F029BA2E}"/>
                </a:ext>
              </a:extLst>
            </p:cNvPr>
            <p:cNvSpPr/>
            <p:nvPr/>
          </p:nvSpPr>
          <p:spPr>
            <a:xfrm>
              <a:off x="59639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42E7FDC0-E0D1-3440-B3C4-9ABEFA642B4F}"/>
                </a:ext>
              </a:extLst>
            </p:cNvPr>
            <p:cNvSpPr/>
            <p:nvPr/>
          </p:nvSpPr>
          <p:spPr>
            <a:xfrm>
              <a:off x="59639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B78AAFCB-949C-AF45-BB1C-440A44634440}"/>
              </a:ext>
            </a:extLst>
          </p:cNvPr>
          <p:cNvGrpSpPr/>
          <p:nvPr/>
        </p:nvGrpSpPr>
        <p:grpSpPr>
          <a:xfrm>
            <a:off x="4959575" y="4593100"/>
            <a:ext cx="2194560" cy="2194560"/>
            <a:chOff x="5431885" y="4196207"/>
            <a:chExt cx="2194560" cy="2194560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660D6FE5-4024-4748-9D8F-85544DACEAC4}"/>
                </a:ext>
              </a:extLst>
            </p:cNvPr>
            <p:cNvSpPr/>
            <p:nvPr/>
          </p:nvSpPr>
          <p:spPr>
            <a:xfrm>
              <a:off x="5431885" y="419620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-1</a:t>
              </a: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CEE80558-AD5E-3749-9B83-3ED05989F4CA}"/>
                </a:ext>
              </a:extLst>
            </p:cNvPr>
            <p:cNvSpPr/>
            <p:nvPr/>
          </p:nvSpPr>
          <p:spPr>
            <a:xfrm>
              <a:off x="5431885" y="492772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-1</a:t>
              </a: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291B9481-E033-0A48-B76B-5BE110289268}"/>
                </a:ext>
              </a:extLst>
            </p:cNvPr>
            <p:cNvSpPr/>
            <p:nvPr/>
          </p:nvSpPr>
          <p:spPr>
            <a:xfrm>
              <a:off x="5431885" y="565924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-1</a:t>
              </a: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611E5696-7D6D-C543-8008-986E7A21AD23}"/>
                </a:ext>
              </a:extLst>
            </p:cNvPr>
            <p:cNvSpPr/>
            <p:nvPr/>
          </p:nvSpPr>
          <p:spPr>
            <a:xfrm>
              <a:off x="6163405" y="419620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16391662-3C58-F84D-A2A2-FF7F820E0107}"/>
                </a:ext>
              </a:extLst>
            </p:cNvPr>
            <p:cNvSpPr/>
            <p:nvPr/>
          </p:nvSpPr>
          <p:spPr>
            <a:xfrm>
              <a:off x="6163405" y="492772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A9F4FF7D-9297-8E4D-BB51-1584199E4566}"/>
                </a:ext>
              </a:extLst>
            </p:cNvPr>
            <p:cNvSpPr/>
            <p:nvPr/>
          </p:nvSpPr>
          <p:spPr>
            <a:xfrm>
              <a:off x="6163405" y="565924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AFEBFF11-F34A-6A43-811B-1C08523E7A24}"/>
                </a:ext>
              </a:extLst>
            </p:cNvPr>
            <p:cNvSpPr/>
            <p:nvPr/>
          </p:nvSpPr>
          <p:spPr>
            <a:xfrm>
              <a:off x="6894925" y="419620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C78044F7-1590-454B-8E77-1C2E4DA96F6D}"/>
                </a:ext>
              </a:extLst>
            </p:cNvPr>
            <p:cNvSpPr/>
            <p:nvPr/>
          </p:nvSpPr>
          <p:spPr>
            <a:xfrm>
              <a:off x="6894925" y="492772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</a:t>
              </a: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42EF35C4-4D47-6C47-94D9-A172B3D4EB56}"/>
                </a:ext>
              </a:extLst>
            </p:cNvPr>
            <p:cNvSpPr/>
            <p:nvPr/>
          </p:nvSpPr>
          <p:spPr>
            <a:xfrm>
              <a:off x="6894925" y="565924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1029926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F27A3E9-5620-A848-B9B2-2841EF8076E2}"/>
              </a:ext>
            </a:extLst>
          </p:cNvPr>
          <p:cNvSpPr txBox="1">
            <a:spLocks/>
          </p:cNvSpPr>
          <p:nvPr/>
        </p:nvSpPr>
        <p:spPr>
          <a:xfrm>
            <a:off x="889000" y="5627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Convolutional filters are very powerful for detecting image features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A5B157C-D16E-B447-A5CF-78BFA62A3268}"/>
              </a:ext>
            </a:extLst>
          </p:cNvPr>
          <p:cNvGrpSpPr/>
          <p:nvPr/>
        </p:nvGrpSpPr>
        <p:grpSpPr>
          <a:xfrm>
            <a:off x="441825" y="1489578"/>
            <a:ext cx="4389120" cy="3657600"/>
            <a:chOff x="2306320" y="1639074"/>
            <a:chExt cx="4389120" cy="36576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C366A23-F34D-5449-87A8-D9D16E983459}"/>
                </a:ext>
              </a:extLst>
            </p:cNvPr>
            <p:cNvSpPr/>
            <p:nvPr/>
          </p:nvSpPr>
          <p:spPr>
            <a:xfrm>
              <a:off x="23063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E8DD0F6-4D06-B84E-9783-95AC535242A6}"/>
                </a:ext>
              </a:extLst>
            </p:cNvPr>
            <p:cNvSpPr/>
            <p:nvPr/>
          </p:nvSpPr>
          <p:spPr>
            <a:xfrm>
              <a:off x="303784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4743454-9072-004E-BBF0-5CF34EAB575D}"/>
                </a:ext>
              </a:extLst>
            </p:cNvPr>
            <p:cNvSpPr/>
            <p:nvPr/>
          </p:nvSpPr>
          <p:spPr>
            <a:xfrm>
              <a:off x="376936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E700711-6AB9-9347-8E94-6D5FC977B22A}"/>
                </a:ext>
              </a:extLst>
            </p:cNvPr>
            <p:cNvSpPr/>
            <p:nvPr/>
          </p:nvSpPr>
          <p:spPr>
            <a:xfrm>
              <a:off x="23063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B804AF7-39D7-404C-82A1-8A73444BD6E5}"/>
                </a:ext>
              </a:extLst>
            </p:cNvPr>
            <p:cNvSpPr/>
            <p:nvPr/>
          </p:nvSpPr>
          <p:spPr>
            <a:xfrm>
              <a:off x="303784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7D9506F-30CE-5A4F-9ADF-037675D71B1A}"/>
                </a:ext>
              </a:extLst>
            </p:cNvPr>
            <p:cNvSpPr/>
            <p:nvPr/>
          </p:nvSpPr>
          <p:spPr>
            <a:xfrm>
              <a:off x="376936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6CA03E5-BB81-FA4B-A42C-54E61A95B247}"/>
                </a:ext>
              </a:extLst>
            </p:cNvPr>
            <p:cNvSpPr/>
            <p:nvPr/>
          </p:nvSpPr>
          <p:spPr>
            <a:xfrm>
              <a:off x="23063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3C642E1-0C06-7A48-AEFB-97653F2CA0A3}"/>
                </a:ext>
              </a:extLst>
            </p:cNvPr>
            <p:cNvSpPr/>
            <p:nvPr/>
          </p:nvSpPr>
          <p:spPr>
            <a:xfrm>
              <a:off x="303784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5E9C5B9-8C76-A848-9985-49B5A114D760}"/>
                </a:ext>
              </a:extLst>
            </p:cNvPr>
            <p:cNvSpPr/>
            <p:nvPr/>
          </p:nvSpPr>
          <p:spPr>
            <a:xfrm>
              <a:off x="376936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CFBC017-65F7-354D-B566-EB90FA00505D}"/>
                </a:ext>
              </a:extLst>
            </p:cNvPr>
            <p:cNvSpPr/>
            <p:nvPr/>
          </p:nvSpPr>
          <p:spPr>
            <a:xfrm>
              <a:off x="23063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E67A3D7-0516-0144-BB49-0C55AABB7369}"/>
                </a:ext>
              </a:extLst>
            </p:cNvPr>
            <p:cNvSpPr/>
            <p:nvPr/>
          </p:nvSpPr>
          <p:spPr>
            <a:xfrm>
              <a:off x="303784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AD0AD02-697C-394D-8468-A9CB494D75E1}"/>
                </a:ext>
              </a:extLst>
            </p:cNvPr>
            <p:cNvSpPr/>
            <p:nvPr/>
          </p:nvSpPr>
          <p:spPr>
            <a:xfrm>
              <a:off x="376936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E992383-3560-8346-AA07-CD53916C6645}"/>
                </a:ext>
              </a:extLst>
            </p:cNvPr>
            <p:cNvSpPr/>
            <p:nvPr/>
          </p:nvSpPr>
          <p:spPr>
            <a:xfrm>
              <a:off x="23063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F56B315-B6A9-E74D-A28D-5B27C99FF276}"/>
                </a:ext>
              </a:extLst>
            </p:cNvPr>
            <p:cNvSpPr/>
            <p:nvPr/>
          </p:nvSpPr>
          <p:spPr>
            <a:xfrm>
              <a:off x="303784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D8FC91C-D371-004B-9245-68F5F7AB640C}"/>
                </a:ext>
              </a:extLst>
            </p:cNvPr>
            <p:cNvSpPr/>
            <p:nvPr/>
          </p:nvSpPr>
          <p:spPr>
            <a:xfrm>
              <a:off x="376936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827B52E-EF30-FB47-B97B-260D3DE7CEF9}"/>
                </a:ext>
              </a:extLst>
            </p:cNvPr>
            <p:cNvSpPr/>
            <p:nvPr/>
          </p:nvSpPr>
          <p:spPr>
            <a:xfrm>
              <a:off x="450088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53DDFF4-5890-DF4B-9A85-980AA228926C}"/>
                </a:ext>
              </a:extLst>
            </p:cNvPr>
            <p:cNvSpPr/>
            <p:nvPr/>
          </p:nvSpPr>
          <p:spPr>
            <a:xfrm>
              <a:off x="450088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3CE086D-C722-134F-A8F7-D611FA2331FF}"/>
                </a:ext>
              </a:extLst>
            </p:cNvPr>
            <p:cNvSpPr/>
            <p:nvPr/>
          </p:nvSpPr>
          <p:spPr>
            <a:xfrm>
              <a:off x="450088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1419DB1-1397-674C-AC60-F51EAC52CE75}"/>
                </a:ext>
              </a:extLst>
            </p:cNvPr>
            <p:cNvSpPr/>
            <p:nvPr/>
          </p:nvSpPr>
          <p:spPr>
            <a:xfrm>
              <a:off x="450088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DF159ED-D0E9-D140-B7B8-1E29E1915F81}"/>
                </a:ext>
              </a:extLst>
            </p:cNvPr>
            <p:cNvSpPr/>
            <p:nvPr/>
          </p:nvSpPr>
          <p:spPr>
            <a:xfrm>
              <a:off x="450088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A07A852-3DD2-9246-90E9-035652AF5ACA}"/>
                </a:ext>
              </a:extLst>
            </p:cNvPr>
            <p:cNvSpPr/>
            <p:nvPr/>
          </p:nvSpPr>
          <p:spPr>
            <a:xfrm>
              <a:off x="523240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5E260CA-8685-E548-9538-2D887D990BB4}"/>
                </a:ext>
              </a:extLst>
            </p:cNvPr>
            <p:cNvSpPr/>
            <p:nvPr/>
          </p:nvSpPr>
          <p:spPr>
            <a:xfrm>
              <a:off x="523240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B2F6A0C-4182-7448-B016-6CC1EA3ACBF0}"/>
                </a:ext>
              </a:extLst>
            </p:cNvPr>
            <p:cNvSpPr/>
            <p:nvPr/>
          </p:nvSpPr>
          <p:spPr>
            <a:xfrm>
              <a:off x="523240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3A06EAA-F400-6D47-98FB-0BEC743E3643}"/>
                </a:ext>
              </a:extLst>
            </p:cNvPr>
            <p:cNvSpPr/>
            <p:nvPr/>
          </p:nvSpPr>
          <p:spPr>
            <a:xfrm>
              <a:off x="523240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46278FE-A33C-344D-9476-923D5BCD4EB5}"/>
                </a:ext>
              </a:extLst>
            </p:cNvPr>
            <p:cNvSpPr/>
            <p:nvPr/>
          </p:nvSpPr>
          <p:spPr>
            <a:xfrm>
              <a:off x="523240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AA4DE90-CDDB-C84B-A018-6905AEF56374}"/>
                </a:ext>
              </a:extLst>
            </p:cNvPr>
            <p:cNvSpPr/>
            <p:nvPr/>
          </p:nvSpPr>
          <p:spPr>
            <a:xfrm>
              <a:off x="59639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E80424B-F7FF-A04B-A1A9-7C264CB954A8}"/>
                </a:ext>
              </a:extLst>
            </p:cNvPr>
            <p:cNvSpPr/>
            <p:nvPr/>
          </p:nvSpPr>
          <p:spPr>
            <a:xfrm>
              <a:off x="59639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48F966E-292F-244A-8789-96DEB67CAFEC}"/>
                </a:ext>
              </a:extLst>
            </p:cNvPr>
            <p:cNvSpPr/>
            <p:nvPr/>
          </p:nvSpPr>
          <p:spPr>
            <a:xfrm>
              <a:off x="59639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D473137-8BA1-6A42-B75D-FE5D7B7EA2AA}"/>
                </a:ext>
              </a:extLst>
            </p:cNvPr>
            <p:cNvSpPr/>
            <p:nvPr/>
          </p:nvSpPr>
          <p:spPr>
            <a:xfrm>
              <a:off x="59639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C282BFA-7DA4-6D46-A10A-9A9F291318DB}"/>
                </a:ext>
              </a:extLst>
            </p:cNvPr>
            <p:cNvSpPr/>
            <p:nvPr/>
          </p:nvSpPr>
          <p:spPr>
            <a:xfrm>
              <a:off x="59639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1729C7D-C5B2-9047-83E6-0A91AF914840}"/>
              </a:ext>
            </a:extLst>
          </p:cNvPr>
          <p:cNvGrpSpPr/>
          <p:nvPr/>
        </p:nvGrpSpPr>
        <p:grpSpPr>
          <a:xfrm>
            <a:off x="7353106" y="1489578"/>
            <a:ext cx="4389120" cy="3657600"/>
            <a:chOff x="2306320" y="1639074"/>
            <a:chExt cx="4389120" cy="3657600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478F6D5-E361-2649-AB1C-30E98C92ED9B}"/>
                </a:ext>
              </a:extLst>
            </p:cNvPr>
            <p:cNvSpPr/>
            <p:nvPr/>
          </p:nvSpPr>
          <p:spPr>
            <a:xfrm>
              <a:off x="23063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0680AFE6-315C-4F41-8F3D-1E0974ADEEC9}"/>
                </a:ext>
              </a:extLst>
            </p:cNvPr>
            <p:cNvSpPr/>
            <p:nvPr/>
          </p:nvSpPr>
          <p:spPr>
            <a:xfrm>
              <a:off x="303784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8CD11E49-6033-6C42-9AFA-5DF59EA7EAF8}"/>
                </a:ext>
              </a:extLst>
            </p:cNvPr>
            <p:cNvSpPr/>
            <p:nvPr/>
          </p:nvSpPr>
          <p:spPr>
            <a:xfrm>
              <a:off x="376936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2F927B4-AC9B-1941-AF94-D1271CC83AC8}"/>
                </a:ext>
              </a:extLst>
            </p:cNvPr>
            <p:cNvSpPr/>
            <p:nvPr/>
          </p:nvSpPr>
          <p:spPr>
            <a:xfrm>
              <a:off x="23063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8C0EB443-A86F-E149-B125-3274159DF962}"/>
                </a:ext>
              </a:extLst>
            </p:cNvPr>
            <p:cNvSpPr/>
            <p:nvPr/>
          </p:nvSpPr>
          <p:spPr>
            <a:xfrm>
              <a:off x="303784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1C1CC512-C711-8147-9B78-DD0F350BD106}"/>
                </a:ext>
              </a:extLst>
            </p:cNvPr>
            <p:cNvSpPr/>
            <p:nvPr/>
          </p:nvSpPr>
          <p:spPr>
            <a:xfrm>
              <a:off x="376936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6C770E83-CEC4-054B-A41C-B559689C85CA}"/>
                </a:ext>
              </a:extLst>
            </p:cNvPr>
            <p:cNvSpPr/>
            <p:nvPr/>
          </p:nvSpPr>
          <p:spPr>
            <a:xfrm>
              <a:off x="23063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456471C2-654A-D243-A78E-68E906D6665E}"/>
                </a:ext>
              </a:extLst>
            </p:cNvPr>
            <p:cNvSpPr/>
            <p:nvPr/>
          </p:nvSpPr>
          <p:spPr>
            <a:xfrm>
              <a:off x="303784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0319242E-53AB-8348-8715-B8C0B550BA96}"/>
                </a:ext>
              </a:extLst>
            </p:cNvPr>
            <p:cNvSpPr/>
            <p:nvPr/>
          </p:nvSpPr>
          <p:spPr>
            <a:xfrm>
              <a:off x="376936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AA293598-C7A7-AE40-AB2B-C8293EAB2189}"/>
                </a:ext>
              </a:extLst>
            </p:cNvPr>
            <p:cNvSpPr/>
            <p:nvPr/>
          </p:nvSpPr>
          <p:spPr>
            <a:xfrm>
              <a:off x="23063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DBF69985-CEFB-BB43-A485-FF004E5156F2}"/>
                </a:ext>
              </a:extLst>
            </p:cNvPr>
            <p:cNvSpPr/>
            <p:nvPr/>
          </p:nvSpPr>
          <p:spPr>
            <a:xfrm>
              <a:off x="303784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1569482C-1BA3-EF43-917F-29CA8404AC22}"/>
                </a:ext>
              </a:extLst>
            </p:cNvPr>
            <p:cNvSpPr/>
            <p:nvPr/>
          </p:nvSpPr>
          <p:spPr>
            <a:xfrm>
              <a:off x="376936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BC1EC424-1811-C341-A319-989D506E349F}"/>
                </a:ext>
              </a:extLst>
            </p:cNvPr>
            <p:cNvSpPr/>
            <p:nvPr/>
          </p:nvSpPr>
          <p:spPr>
            <a:xfrm>
              <a:off x="23063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3729F43C-ACAE-6B4D-A466-923A9540DDCA}"/>
                </a:ext>
              </a:extLst>
            </p:cNvPr>
            <p:cNvSpPr/>
            <p:nvPr/>
          </p:nvSpPr>
          <p:spPr>
            <a:xfrm>
              <a:off x="303784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BCD1CB1D-8A28-1C4A-9452-13F9FDD839A2}"/>
                </a:ext>
              </a:extLst>
            </p:cNvPr>
            <p:cNvSpPr/>
            <p:nvPr/>
          </p:nvSpPr>
          <p:spPr>
            <a:xfrm>
              <a:off x="376936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A2CCFE6E-CDD6-D441-BA65-5FD1128FD7C5}"/>
                </a:ext>
              </a:extLst>
            </p:cNvPr>
            <p:cNvSpPr/>
            <p:nvPr/>
          </p:nvSpPr>
          <p:spPr>
            <a:xfrm>
              <a:off x="450088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67905870-C7CA-2B48-AC94-F05795774577}"/>
                </a:ext>
              </a:extLst>
            </p:cNvPr>
            <p:cNvSpPr/>
            <p:nvPr/>
          </p:nvSpPr>
          <p:spPr>
            <a:xfrm>
              <a:off x="450088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8778178C-CEFA-C649-84B2-7922FC0B3134}"/>
                </a:ext>
              </a:extLst>
            </p:cNvPr>
            <p:cNvSpPr/>
            <p:nvPr/>
          </p:nvSpPr>
          <p:spPr>
            <a:xfrm>
              <a:off x="450088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6913F4CC-875B-F948-9ACD-D6C467312CD8}"/>
                </a:ext>
              </a:extLst>
            </p:cNvPr>
            <p:cNvSpPr/>
            <p:nvPr/>
          </p:nvSpPr>
          <p:spPr>
            <a:xfrm>
              <a:off x="450088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FFF85411-EC29-BE40-8A07-31824423D377}"/>
                </a:ext>
              </a:extLst>
            </p:cNvPr>
            <p:cNvSpPr/>
            <p:nvPr/>
          </p:nvSpPr>
          <p:spPr>
            <a:xfrm>
              <a:off x="450088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84FE6C0F-8F25-4C4D-8D8A-791A5F1DA2B3}"/>
                </a:ext>
              </a:extLst>
            </p:cNvPr>
            <p:cNvSpPr/>
            <p:nvPr/>
          </p:nvSpPr>
          <p:spPr>
            <a:xfrm>
              <a:off x="523240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7C68D3F3-0F65-6F41-8D12-FBE095490B1E}"/>
                </a:ext>
              </a:extLst>
            </p:cNvPr>
            <p:cNvSpPr/>
            <p:nvPr/>
          </p:nvSpPr>
          <p:spPr>
            <a:xfrm>
              <a:off x="523240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83BA1F74-7149-9A4F-9778-40688652E8AE}"/>
                </a:ext>
              </a:extLst>
            </p:cNvPr>
            <p:cNvSpPr/>
            <p:nvPr/>
          </p:nvSpPr>
          <p:spPr>
            <a:xfrm>
              <a:off x="523240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518C0193-B7FB-064E-A132-17635395008E}"/>
                </a:ext>
              </a:extLst>
            </p:cNvPr>
            <p:cNvSpPr/>
            <p:nvPr/>
          </p:nvSpPr>
          <p:spPr>
            <a:xfrm>
              <a:off x="523240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72632C88-9707-294B-8844-588D153DB3B3}"/>
                </a:ext>
              </a:extLst>
            </p:cNvPr>
            <p:cNvSpPr/>
            <p:nvPr/>
          </p:nvSpPr>
          <p:spPr>
            <a:xfrm>
              <a:off x="523240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B7787077-1EB6-E941-BE50-1D0E2702E0E9}"/>
                </a:ext>
              </a:extLst>
            </p:cNvPr>
            <p:cNvSpPr/>
            <p:nvPr/>
          </p:nvSpPr>
          <p:spPr>
            <a:xfrm>
              <a:off x="59639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E8FA2812-BA60-8049-99EA-F936D4C9B96C}"/>
                </a:ext>
              </a:extLst>
            </p:cNvPr>
            <p:cNvSpPr/>
            <p:nvPr/>
          </p:nvSpPr>
          <p:spPr>
            <a:xfrm>
              <a:off x="59639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34C3413E-0900-2047-AD57-73D570B5D765}"/>
                </a:ext>
              </a:extLst>
            </p:cNvPr>
            <p:cNvSpPr/>
            <p:nvPr/>
          </p:nvSpPr>
          <p:spPr>
            <a:xfrm>
              <a:off x="59639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85ED5C02-D2A2-1645-A593-2E87F029BA2E}"/>
                </a:ext>
              </a:extLst>
            </p:cNvPr>
            <p:cNvSpPr/>
            <p:nvPr/>
          </p:nvSpPr>
          <p:spPr>
            <a:xfrm>
              <a:off x="59639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42E7FDC0-E0D1-3440-B3C4-9ABEFA642B4F}"/>
                </a:ext>
              </a:extLst>
            </p:cNvPr>
            <p:cNvSpPr/>
            <p:nvPr/>
          </p:nvSpPr>
          <p:spPr>
            <a:xfrm>
              <a:off x="59639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B78AAFCB-949C-AF45-BB1C-440A44634440}"/>
              </a:ext>
            </a:extLst>
          </p:cNvPr>
          <p:cNvGrpSpPr/>
          <p:nvPr/>
        </p:nvGrpSpPr>
        <p:grpSpPr>
          <a:xfrm>
            <a:off x="4959575" y="4593100"/>
            <a:ext cx="2194560" cy="2194560"/>
            <a:chOff x="5431885" y="4196207"/>
            <a:chExt cx="2194560" cy="2194560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660D6FE5-4024-4748-9D8F-85544DACEAC4}"/>
                </a:ext>
              </a:extLst>
            </p:cNvPr>
            <p:cNvSpPr/>
            <p:nvPr/>
          </p:nvSpPr>
          <p:spPr>
            <a:xfrm>
              <a:off x="5431885" y="419620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-1</a:t>
              </a: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CEE80558-AD5E-3749-9B83-3ED05989F4CA}"/>
                </a:ext>
              </a:extLst>
            </p:cNvPr>
            <p:cNvSpPr/>
            <p:nvPr/>
          </p:nvSpPr>
          <p:spPr>
            <a:xfrm>
              <a:off x="5431885" y="492772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-1</a:t>
              </a: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291B9481-E033-0A48-B76B-5BE110289268}"/>
                </a:ext>
              </a:extLst>
            </p:cNvPr>
            <p:cNvSpPr/>
            <p:nvPr/>
          </p:nvSpPr>
          <p:spPr>
            <a:xfrm>
              <a:off x="5431885" y="565924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-1</a:t>
              </a: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611E5696-7D6D-C543-8008-986E7A21AD23}"/>
                </a:ext>
              </a:extLst>
            </p:cNvPr>
            <p:cNvSpPr/>
            <p:nvPr/>
          </p:nvSpPr>
          <p:spPr>
            <a:xfrm>
              <a:off x="6163405" y="419620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16391662-3C58-F84D-A2A2-FF7F820E0107}"/>
                </a:ext>
              </a:extLst>
            </p:cNvPr>
            <p:cNvSpPr/>
            <p:nvPr/>
          </p:nvSpPr>
          <p:spPr>
            <a:xfrm>
              <a:off x="6163405" y="492772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A9F4FF7D-9297-8E4D-BB51-1584199E4566}"/>
                </a:ext>
              </a:extLst>
            </p:cNvPr>
            <p:cNvSpPr/>
            <p:nvPr/>
          </p:nvSpPr>
          <p:spPr>
            <a:xfrm>
              <a:off x="6163405" y="565924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AFEBFF11-F34A-6A43-811B-1C08523E7A24}"/>
                </a:ext>
              </a:extLst>
            </p:cNvPr>
            <p:cNvSpPr/>
            <p:nvPr/>
          </p:nvSpPr>
          <p:spPr>
            <a:xfrm>
              <a:off x="6894925" y="419620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C78044F7-1590-454B-8E77-1C2E4DA96F6D}"/>
                </a:ext>
              </a:extLst>
            </p:cNvPr>
            <p:cNvSpPr/>
            <p:nvPr/>
          </p:nvSpPr>
          <p:spPr>
            <a:xfrm>
              <a:off x="6894925" y="492772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</a:t>
              </a: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42EF35C4-4D47-6C47-94D9-A172B3D4EB56}"/>
                </a:ext>
              </a:extLst>
            </p:cNvPr>
            <p:cNvSpPr/>
            <p:nvPr/>
          </p:nvSpPr>
          <p:spPr>
            <a:xfrm>
              <a:off x="6894925" y="565924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</a:t>
              </a: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A5658062-817A-5B48-9E70-5B1CF9EA7105}"/>
              </a:ext>
            </a:extLst>
          </p:cNvPr>
          <p:cNvGrpSpPr/>
          <p:nvPr/>
        </p:nvGrpSpPr>
        <p:grpSpPr>
          <a:xfrm>
            <a:off x="1173347" y="1489578"/>
            <a:ext cx="8374319" cy="2194560"/>
            <a:chOff x="441825" y="1489578"/>
            <a:chExt cx="8374319" cy="2194560"/>
          </a:xfrm>
        </p:grpSpPr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F8971CDE-F966-3A49-A800-1357C8E3E46B}"/>
                </a:ext>
              </a:extLst>
            </p:cNvPr>
            <p:cNvSpPr/>
            <p:nvPr/>
          </p:nvSpPr>
          <p:spPr>
            <a:xfrm>
              <a:off x="8084624" y="2221098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5687B3E3-3045-F64B-9A31-AFB21EAAFB1F}"/>
                </a:ext>
              </a:extLst>
            </p:cNvPr>
            <p:cNvSpPr/>
            <p:nvPr/>
          </p:nvSpPr>
          <p:spPr>
            <a:xfrm>
              <a:off x="441825" y="1489578"/>
              <a:ext cx="2193007" cy="219456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1650F6FE-4FA0-3941-B471-834C953BD54D}"/>
                </a:ext>
              </a:extLst>
            </p:cNvPr>
            <p:cNvCxnSpPr>
              <a:cxnSpLocks/>
            </p:cNvCxnSpPr>
            <p:nvPr/>
          </p:nvCxnSpPr>
          <p:spPr>
            <a:xfrm>
              <a:off x="2634832" y="1489578"/>
              <a:ext cx="5449790" cy="73152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CAAFAF50-52E8-4A49-83E4-15312728E6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34832" y="2952618"/>
              <a:ext cx="5449790" cy="73152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5001131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F27A3E9-5620-A848-B9B2-2841EF8076E2}"/>
              </a:ext>
            </a:extLst>
          </p:cNvPr>
          <p:cNvSpPr txBox="1">
            <a:spLocks/>
          </p:cNvSpPr>
          <p:nvPr/>
        </p:nvSpPr>
        <p:spPr>
          <a:xfrm>
            <a:off x="889000" y="5627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Convolutional filters are very powerful for detecting image features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A5B157C-D16E-B447-A5CF-78BFA62A3268}"/>
              </a:ext>
            </a:extLst>
          </p:cNvPr>
          <p:cNvGrpSpPr/>
          <p:nvPr/>
        </p:nvGrpSpPr>
        <p:grpSpPr>
          <a:xfrm>
            <a:off x="441825" y="1489578"/>
            <a:ext cx="4389120" cy="3657600"/>
            <a:chOff x="2306320" y="1639074"/>
            <a:chExt cx="4389120" cy="36576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C366A23-F34D-5449-87A8-D9D16E983459}"/>
                </a:ext>
              </a:extLst>
            </p:cNvPr>
            <p:cNvSpPr/>
            <p:nvPr/>
          </p:nvSpPr>
          <p:spPr>
            <a:xfrm>
              <a:off x="23063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E8DD0F6-4D06-B84E-9783-95AC535242A6}"/>
                </a:ext>
              </a:extLst>
            </p:cNvPr>
            <p:cNvSpPr/>
            <p:nvPr/>
          </p:nvSpPr>
          <p:spPr>
            <a:xfrm>
              <a:off x="303784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4743454-9072-004E-BBF0-5CF34EAB575D}"/>
                </a:ext>
              </a:extLst>
            </p:cNvPr>
            <p:cNvSpPr/>
            <p:nvPr/>
          </p:nvSpPr>
          <p:spPr>
            <a:xfrm>
              <a:off x="376936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E700711-6AB9-9347-8E94-6D5FC977B22A}"/>
                </a:ext>
              </a:extLst>
            </p:cNvPr>
            <p:cNvSpPr/>
            <p:nvPr/>
          </p:nvSpPr>
          <p:spPr>
            <a:xfrm>
              <a:off x="23063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B804AF7-39D7-404C-82A1-8A73444BD6E5}"/>
                </a:ext>
              </a:extLst>
            </p:cNvPr>
            <p:cNvSpPr/>
            <p:nvPr/>
          </p:nvSpPr>
          <p:spPr>
            <a:xfrm>
              <a:off x="303784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7D9506F-30CE-5A4F-9ADF-037675D71B1A}"/>
                </a:ext>
              </a:extLst>
            </p:cNvPr>
            <p:cNvSpPr/>
            <p:nvPr/>
          </p:nvSpPr>
          <p:spPr>
            <a:xfrm>
              <a:off x="376936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6CA03E5-BB81-FA4B-A42C-54E61A95B247}"/>
                </a:ext>
              </a:extLst>
            </p:cNvPr>
            <p:cNvSpPr/>
            <p:nvPr/>
          </p:nvSpPr>
          <p:spPr>
            <a:xfrm>
              <a:off x="23063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3C642E1-0C06-7A48-AEFB-97653F2CA0A3}"/>
                </a:ext>
              </a:extLst>
            </p:cNvPr>
            <p:cNvSpPr/>
            <p:nvPr/>
          </p:nvSpPr>
          <p:spPr>
            <a:xfrm>
              <a:off x="303784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5E9C5B9-8C76-A848-9985-49B5A114D760}"/>
                </a:ext>
              </a:extLst>
            </p:cNvPr>
            <p:cNvSpPr/>
            <p:nvPr/>
          </p:nvSpPr>
          <p:spPr>
            <a:xfrm>
              <a:off x="376936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CFBC017-65F7-354D-B566-EB90FA00505D}"/>
                </a:ext>
              </a:extLst>
            </p:cNvPr>
            <p:cNvSpPr/>
            <p:nvPr/>
          </p:nvSpPr>
          <p:spPr>
            <a:xfrm>
              <a:off x="23063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E67A3D7-0516-0144-BB49-0C55AABB7369}"/>
                </a:ext>
              </a:extLst>
            </p:cNvPr>
            <p:cNvSpPr/>
            <p:nvPr/>
          </p:nvSpPr>
          <p:spPr>
            <a:xfrm>
              <a:off x="303784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AD0AD02-697C-394D-8468-A9CB494D75E1}"/>
                </a:ext>
              </a:extLst>
            </p:cNvPr>
            <p:cNvSpPr/>
            <p:nvPr/>
          </p:nvSpPr>
          <p:spPr>
            <a:xfrm>
              <a:off x="376936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E992383-3560-8346-AA07-CD53916C6645}"/>
                </a:ext>
              </a:extLst>
            </p:cNvPr>
            <p:cNvSpPr/>
            <p:nvPr/>
          </p:nvSpPr>
          <p:spPr>
            <a:xfrm>
              <a:off x="23063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F56B315-B6A9-E74D-A28D-5B27C99FF276}"/>
                </a:ext>
              </a:extLst>
            </p:cNvPr>
            <p:cNvSpPr/>
            <p:nvPr/>
          </p:nvSpPr>
          <p:spPr>
            <a:xfrm>
              <a:off x="303784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D8FC91C-D371-004B-9245-68F5F7AB640C}"/>
                </a:ext>
              </a:extLst>
            </p:cNvPr>
            <p:cNvSpPr/>
            <p:nvPr/>
          </p:nvSpPr>
          <p:spPr>
            <a:xfrm>
              <a:off x="376936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827B52E-EF30-FB47-B97B-260D3DE7CEF9}"/>
                </a:ext>
              </a:extLst>
            </p:cNvPr>
            <p:cNvSpPr/>
            <p:nvPr/>
          </p:nvSpPr>
          <p:spPr>
            <a:xfrm>
              <a:off x="450088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53DDFF4-5890-DF4B-9A85-980AA228926C}"/>
                </a:ext>
              </a:extLst>
            </p:cNvPr>
            <p:cNvSpPr/>
            <p:nvPr/>
          </p:nvSpPr>
          <p:spPr>
            <a:xfrm>
              <a:off x="450088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3CE086D-C722-134F-A8F7-D611FA2331FF}"/>
                </a:ext>
              </a:extLst>
            </p:cNvPr>
            <p:cNvSpPr/>
            <p:nvPr/>
          </p:nvSpPr>
          <p:spPr>
            <a:xfrm>
              <a:off x="450088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1419DB1-1397-674C-AC60-F51EAC52CE75}"/>
                </a:ext>
              </a:extLst>
            </p:cNvPr>
            <p:cNvSpPr/>
            <p:nvPr/>
          </p:nvSpPr>
          <p:spPr>
            <a:xfrm>
              <a:off x="450088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DF159ED-D0E9-D140-B7B8-1E29E1915F81}"/>
                </a:ext>
              </a:extLst>
            </p:cNvPr>
            <p:cNvSpPr/>
            <p:nvPr/>
          </p:nvSpPr>
          <p:spPr>
            <a:xfrm>
              <a:off x="450088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A07A852-3DD2-9246-90E9-035652AF5ACA}"/>
                </a:ext>
              </a:extLst>
            </p:cNvPr>
            <p:cNvSpPr/>
            <p:nvPr/>
          </p:nvSpPr>
          <p:spPr>
            <a:xfrm>
              <a:off x="523240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5E260CA-8685-E548-9538-2D887D990BB4}"/>
                </a:ext>
              </a:extLst>
            </p:cNvPr>
            <p:cNvSpPr/>
            <p:nvPr/>
          </p:nvSpPr>
          <p:spPr>
            <a:xfrm>
              <a:off x="523240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B2F6A0C-4182-7448-B016-6CC1EA3ACBF0}"/>
                </a:ext>
              </a:extLst>
            </p:cNvPr>
            <p:cNvSpPr/>
            <p:nvPr/>
          </p:nvSpPr>
          <p:spPr>
            <a:xfrm>
              <a:off x="523240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3A06EAA-F400-6D47-98FB-0BEC743E3643}"/>
                </a:ext>
              </a:extLst>
            </p:cNvPr>
            <p:cNvSpPr/>
            <p:nvPr/>
          </p:nvSpPr>
          <p:spPr>
            <a:xfrm>
              <a:off x="523240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46278FE-A33C-344D-9476-923D5BCD4EB5}"/>
                </a:ext>
              </a:extLst>
            </p:cNvPr>
            <p:cNvSpPr/>
            <p:nvPr/>
          </p:nvSpPr>
          <p:spPr>
            <a:xfrm>
              <a:off x="523240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AA4DE90-CDDB-C84B-A018-6905AEF56374}"/>
                </a:ext>
              </a:extLst>
            </p:cNvPr>
            <p:cNvSpPr/>
            <p:nvPr/>
          </p:nvSpPr>
          <p:spPr>
            <a:xfrm>
              <a:off x="59639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E80424B-F7FF-A04B-A1A9-7C264CB954A8}"/>
                </a:ext>
              </a:extLst>
            </p:cNvPr>
            <p:cNvSpPr/>
            <p:nvPr/>
          </p:nvSpPr>
          <p:spPr>
            <a:xfrm>
              <a:off x="59639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48F966E-292F-244A-8789-96DEB67CAFEC}"/>
                </a:ext>
              </a:extLst>
            </p:cNvPr>
            <p:cNvSpPr/>
            <p:nvPr/>
          </p:nvSpPr>
          <p:spPr>
            <a:xfrm>
              <a:off x="59639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D473137-8BA1-6A42-B75D-FE5D7B7EA2AA}"/>
                </a:ext>
              </a:extLst>
            </p:cNvPr>
            <p:cNvSpPr/>
            <p:nvPr/>
          </p:nvSpPr>
          <p:spPr>
            <a:xfrm>
              <a:off x="59639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C282BFA-7DA4-6D46-A10A-9A9F291318DB}"/>
                </a:ext>
              </a:extLst>
            </p:cNvPr>
            <p:cNvSpPr/>
            <p:nvPr/>
          </p:nvSpPr>
          <p:spPr>
            <a:xfrm>
              <a:off x="59639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1729C7D-C5B2-9047-83E6-0A91AF914840}"/>
              </a:ext>
            </a:extLst>
          </p:cNvPr>
          <p:cNvGrpSpPr/>
          <p:nvPr/>
        </p:nvGrpSpPr>
        <p:grpSpPr>
          <a:xfrm>
            <a:off x="7353106" y="1489578"/>
            <a:ext cx="4389120" cy="3657600"/>
            <a:chOff x="2306320" y="1639074"/>
            <a:chExt cx="4389120" cy="3657600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478F6D5-E361-2649-AB1C-30E98C92ED9B}"/>
                </a:ext>
              </a:extLst>
            </p:cNvPr>
            <p:cNvSpPr/>
            <p:nvPr/>
          </p:nvSpPr>
          <p:spPr>
            <a:xfrm>
              <a:off x="23063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0680AFE6-315C-4F41-8F3D-1E0974ADEEC9}"/>
                </a:ext>
              </a:extLst>
            </p:cNvPr>
            <p:cNvSpPr/>
            <p:nvPr/>
          </p:nvSpPr>
          <p:spPr>
            <a:xfrm>
              <a:off x="303784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8CD11E49-6033-6C42-9AFA-5DF59EA7EAF8}"/>
                </a:ext>
              </a:extLst>
            </p:cNvPr>
            <p:cNvSpPr/>
            <p:nvPr/>
          </p:nvSpPr>
          <p:spPr>
            <a:xfrm>
              <a:off x="376936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2F927B4-AC9B-1941-AF94-D1271CC83AC8}"/>
                </a:ext>
              </a:extLst>
            </p:cNvPr>
            <p:cNvSpPr/>
            <p:nvPr/>
          </p:nvSpPr>
          <p:spPr>
            <a:xfrm>
              <a:off x="23063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8C0EB443-A86F-E149-B125-3274159DF962}"/>
                </a:ext>
              </a:extLst>
            </p:cNvPr>
            <p:cNvSpPr/>
            <p:nvPr/>
          </p:nvSpPr>
          <p:spPr>
            <a:xfrm>
              <a:off x="303784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1C1CC512-C711-8147-9B78-DD0F350BD106}"/>
                </a:ext>
              </a:extLst>
            </p:cNvPr>
            <p:cNvSpPr/>
            <p:nvPr/>
          </p:nvSpPr>
          <p:spPr>
            <a:xfrm>
              <a:off x="376936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765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6C770E83-CEC4-054B-A41C-B559689C85CA}"/>
                </a:ext>
              </a:extLst>
            </p:cNvPr>
            <p:cNvSpPr/>
            <p:nvPr/>
          </p:nvSpPr>
          <p:spPr>
            <a:xfrm>
              <a:off x="23063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456471C2-654A-D243-A78E-68E906D6665E}"/>
                </a:ext>
              </a:extLst>
            </p:cNvPr>
            <p:cNvSpPr/>
            <p:nvPr/>
          </p:nvSpPr>
          <p:spPr>
            <a:xfrm>
              <a:off x="303784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0319242E-53AB-8348-8715-B8C0B550BA96}"/>
                </a:ext>
              </a:extLst>
            </p:cNvPr>
            <p:cNvSpPr/>
            <p:nvPr/>
          </p:nvSpPr>
          <p:spPr>
            <a:xfrm>
              <a:off x="376936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AA293598-C7A7-AE40-AB2B-C8293EAB2189}"/>
                </a:ext>
              </a:extLst>
            </p:cNvPr>
            <p:cNvSpPr/>
            <p:nvPr/>
          </p:nvSpPr>
          <p:spPr>
            <a:xfrm>
              <a:off x="23063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DBF69985-CEFB-BB43-A485-FF004E5156F2}"/>
                </a:ext>
              </a:extLst>
            </p:cNvPr>
            <p:cNvSpPr/>
            <p:nvPr/>
          </p:nvSpPr>
          <p:spPr>
            <a:xfrm>
              <a:off x="303784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1569482C-1BA3-EF43-917F-29CA8404AC22}"/>
                </a:ext>
              </a:extLst>
            </p:cNvPr>
            <p:cNvSpPr/>
            <p:nvPr/>
          </p:nvSpPr>
          <p:spPr>
            <a:xfrm>
              <a:off x="376936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BC1EC424-1811-C341-A319-989D506E349F}"/>
                </a:ext>
              </a:extLst>
            </p:cNvPr>
            <p:cNvSpPr/>
            <p:nvPr/>
          </p:nvSpPr>
          <p:spPr>
            <a:xfrm>
              <a:off x="23063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3729F43C-ACAE-6B4D-A466-923A9540DDCA}"/>
                </a:ext>
              </a:extLst>
            </p:cNvPr>
            <p:cNvSpPr/>
            <p:nvPr/>
          </p:nvSpPr>
          <p:spPr>
            <a:xfrm>
              <a:off x="303784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BCD1CB1D-8A28-1C4A-9452-13F9FDD839A2}"/>
                </a:ext>
              </a:extLst>
            </p:cNvPr>
            <p:cNvSpPr/>
            <p:nvPr/>
          </p:nvSpPr>
          <p:spPr>
            <a:xfrm>
              <a:off x="376936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A2CCFE6E-CDD6-D441-BA65-5FD1128FD7C5}"/>
                </a:ext>
              </a:extLst>
            </p:cNvPr>
            <p:cNvSpPr/>
            <p:nvPr/>
          </p:nvSpPr>
          <p:spPr>
            <a:xfrm>
              <a:off x="450088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67905870-C7CA-2B48-AC94-F05795774577}"/>
                </a:ext>
              </a:extLst>
            </p:cNvPr>
            <p:cNvSpPr/>
            <p:nvPr/>
          </p:nvSpPr>
          <p:spPr>
            <a:xfrm>
              <a:off x="450088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8778178C-CEFA-C649-84B2-7922FC0B3134}"/>
                </a:ext>
              </a:extLst>
            </p:cNvPr>
            <p:cNvSpPr/>
            <p:nvPr/>
          </p:nvSpPr>
          <p:spPr>
            <a:xfrm>
              <a:off x="450088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6913F4CC-875B-F948-9ACD-D6C467312CD8}"/>
                </a:ext>
              </a:extLst>
            </p:cNvPr>
            <p:cNvSpPr/>
            <p:nvPr/>
          </p:nvSpPr>
          <p:spPr>
            <a:xfrm>
              <a:off x="450088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FFF85411-EC29-BE40-8A07-31824423D377}"/>
                </a:ext>
              </a:extLst>
            </p:cNvPr>
            <p:cNvSpPr/>
            <p:nvPr/>
          </p:nvSpPr>
          <p:spPr>
            <a:xfrm>
              <a:off x="450088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84FE6C0F-8F25-4C4D-8D8A-791A5F1DA2B3}"/>
                </a:ext>
              </a:extLst>
            </p:cNvPr>
            <p:cNvSpPr/>
            <p:nvPr/>
          </p:nvSpPr>
          <p:spPr>
            <a:xfrm>
              <a:off x="523240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7C68D3F3-0F65-6F41-8D12-FBE095490B1E}"/>
                </a:ext>
              </a:extLst>
            </p:cNvPr>
            <p:cNvSpPr/>
            <p:nvPr/>
          </p:nvSpPr>
          <p:spPr>
            <a:xfrm>
              <a:off x="523240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83BA1F74-7149-9A4F-9778-40688652E8AE}"/>
                </a:ext>
              </a:extLst>
            </p:cNvPr>
            <p:cNvSpPr/>
            <p:nvPr/>
          </p:nvSpPr>
          <p:spPr>
            <a:xfrm>
              <a:off x="523240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518C0193-B7FB-064E-A132-17635395008E}"/>
                </a:ext>
              </a:extLst>
            </p:cNvPr>
            <p:cNvSpPr/>
            <p:nvPr/>
          </p:nvSpPr>
          <p:spPr>
            <a:xfrm>
              <a:off x="523240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72632C88-9707-294B-8844-588D153DB3B3}"/>
                </a:ext>
              </a:extLst>
            </p:cNvPr>
            <p:cNvSpPr/>
            <p:nvPr/>
          </p:nvSpPr>
          <p:spPr>
            <a:xfrm>
              <a:off x="523240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B7787077-1EB6-E941-BE50-1D0E2702E0E9}"/>
                </a:ext>
              </a:extLst>
            </p:cNvPr>
            <p:cNvSpPr/>
            <p:nvPr/>
          </p:nvSpPr>
          <p:spPr>
            <a:xfrm>
              <a:off x="59639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E8FA2812-BA60-8049-99EA-F936D4C9B96C}"/>
                </a:ext>
              </a:extLst>
            </p:cNvPr>
            <p:cNvSpPr/>
            <p:nvPr/>
          </p:nvSpPr>
          <p:spPr>
            <a:xfrm>
              <a:off x="59639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34C3413E-0900-2047-AD57-73D570B5D765}"/>
                </a:ext>
              </a:extLst>
            </p:cNvPr>
            <p:cNvSpPr/>
            <p:nvPr/>
          </p:nvSpPr>
          <p:spPr>
            <a:xfrm>
              <a:off x="59639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85ED5C02-D2A2-1645-A593-2E87F029BA2E}"/>
                </a:ext>
              </a:extLst>
            </p:cNvPr>
            <p:cNvSpPr/>
            <p:nvPr/>
          </p:nvSpPr>
          <p:spPr>
            <a:xfrm>
              <a:off x="59639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42E7FDC0-E0D1-3440-B3C4-9ABEFA642B4F}"/>
                </a:ext>
              </a:extLst>
            </p:cNvPr>
            <p:cNvSpPr/>
            <p:nvPr/>
          </p:nvSpPr>
          <p:spPr>
            <a:xfrm>
              <a:off x="59639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B78AAFCB-949C-AF45-BB1C-440A44634440}"/>
              </a:ext>
            </a:extLst>
          </p:cNvPr>
          <p:cNvGrpSpPr/>
          <p:nvPr/>
        </p:nvGrpSpPr>
        <p:grpSpPr>
          <a:xfrm>
            <a:off x="4959575" y="4593100"/>
            <a:ext cx="2194560" cy="2194560"/>
            <a:chOff x="5431885" y="4196207"/>
            <a:chExt cx="2194560" cy="2194560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660D6FE5-4024-4748-9D8F-85544DACEAC4}"/>
                </a:ext>
              </a:extLst>
            </p:cNvPr>
            <p:cNvSpPr/>
            <p:nvPr/>
          </p:nvSpPr>
          <p:spPr>
            <a:xfrm>
              <a:off x="5431885" y="419620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-1</a:t>
              </a: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CEE80558-AD5E-3749-9B83-3ED05989F4CA}"/>
                </a:ext>
              </a:extLst>
            </p:cNvPr>
            <p:cNvSpPr/>
            <p:nvPr/>
          </p:nvSpPr>
          <p:spPr>
            <a:xfrm>
              <a:off x="5431885" y="492772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-1</a:t>
              </a: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291B9481-E033-0A48-B76B-5BE110289268}"/>
                </a:ext>
              </a:extLst>
            </p:cNvPr>
            <p:cNvSpPr/>
            <p:nvPr/>
          </p:nvSpPr>
          <p:spPr>
            <a:xfrm>
              <a:off x="5431885" y="565924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-1</a:t>
              </a: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611E5696-7D6D-C543-8008-986E7A21AD23}"/>
                </a:ext>
              </a:extLst>
            </p:cNvPr>
            <p:cNvSpPr/>
            <p:nvPr/>
          </p:nvSpPr>
          <p:spPr>
            <a:xfrm>
              <a:off x="6163405" y="419620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16391662-3C58-F84D-A2A2-FF7F820E0107}"/>
                </a:ext>
              </a:extLst>
            </p:cNvPr>
            <p:cNvSpPr/>
            <p:nvPr/>
          </p:nvSpPr>
          <p:spPr>
            <a:xfrm>
              <a:off x="6163405" y="492772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A9F4FF7D-9297-8E4D-BB51-1584199E4566}"/>
                </a:ext>
              </a:extLst>
            </p:cNvPr>
            <p:cNvSpPr/>
            <p:nvPr/>
          </p:nvSpPr>
          <p:spPr>
            <a:xfrm>
              <a:off x="6163405" y="565924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AFEBFF11-F34A-6A43-811B-1C08523E7A24}"/>
                </a:ext>
              </a:extLst>
            </p:cNvPr>
            <p:cNvSpPr/>
            <p:nvPr/>
          </p:nvSpPr>
          <p:spPr>
            <a:xfrm>
              <a:off x="6894925" y="419620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C78044F7-1590-454B-8E77-1C2E4DA96F6D}"/>
                </a:ext>
              </a:extLst>
            </p:cNvPr>
            <p:cNvSpPr/>
            <p:nvPr/>
          </p:nvSpPr>
          <p:spPr>
            <a:xfrm>
              <a:off x="6894925" y="492772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</a:t>
              </a: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42EF35C4-4D47-6C47-94D9-A172B3D4EB56}"/>
                </a:ext>
              </a:extLst>
            </p:cNvPr>
            <p:cNvSpPr/>
            <p:nvPr/>
          </p:nvSpPr>
          <p:spPr>
            <a:xfrm>
              <a:off x="6894925" y="565924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</a:t>
              </a: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A5658062-817A-5B48-9E70-5B1CF9EA7105}"/>
              </a:ext>
            </a:extLst>
          </p:cNvPr>
          <p:cNvGrpSpPr/>
          <p:nvPr/>
        </p:nvGrpSpPr>
        <p:grpSpPr>
          <a:xfrm>
            <a:off x="1173347" y="1489578"/>
            <a:ext cx="8374319" cy="2194560"/>
            <a:chOff x="441825" y="1489578"/>
            <a:chExt cx="8374319" cy="2194560"/>
          </a:xfrm>
        </p:grpSpPr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F8971CDE-F966-3A49-A800-1357C8E3E46B}"/>
                </a:ext>
              </a:extLst>
            </p:cNvPr>
            <p:cNvSpPr/>
            <p:nvPr/>
          </p:nvSpPr>
          <p:spPr>
            <a:xfrm>
              <a:off x="8084624" y="2221098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5687B3E3-3045-F64B-9A31-AFB21EAAFB1F}"/>
                </a:ext>
              </a:extLst>
            </p:cNvPr>
            <p:cNvSpPr/>
            <p:nvPr/>
          </p:nvSpPr>
          <p:spPr>
            <a:xfrm>
              <a:off x="441825" y="1489578"/>
              <a:ext cx="2193007" cy="219456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1650F6FE-4FA0-3941-B471-834C953BD54D}"/>
                </a:ext>
              </a:extLst>
            </p:cNvPr>
            <p:cNvCxnSpPr>
              <a:cxnSpLocks/>
            </p:cNvCxnSpPr>
            <p:nvPr/>
          </p:nvCxnSpPr>
          <p:spPr>
            <a:xfrm>
              <a:off x="2634832" y="1489578"/>
              <a:ext cx="5449790" cy="73152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CAAFAF50-52E8-4A49-83E4-15312728E6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34832" y="2952618"/>
              <a:ext cx="5449790" cy="73152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4" name="TextBox 83">
            <a:extLst>
              <a:ext uri="{FF2B5EF4-FFF2-40B4-BE49-F238E27FC236}">
                <a16:creationId xmlns:a16="http://schemas.microsoft.com/office/drawing/2014/main" id="{63F51401-FDF5-B942-A106-A9F50115C828}"/>
              </a:ext>
            </a:extLst>
          </p:cNvPr>
          <p:cNvSpPr txBox="1"/>
          <p:nvPr/>
        </p:nvSpPr>
        <p:spPr>
          <a:xfrm>
            <a:off x="7885655" y="5656030"/>
            <a:ext cx="3340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255 + 255 + 255 = 765</a:t>
            </a:r>
          </a:p>
        </p:txBody>
      </p:sp>
    </p:spTree>
    <p:extLst>
      <p:ext uri="{BB962C8B-B14F-4D97-AF65-F5344CB8AC3E}">
        <p14:creationId xmlns:p14="http://schemas.microsoft.com/office/powerpoint/2010/main" val="200581579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F27A3E9-5620-A848-B9B2-2841EF8076E2}"/>
              </a:ext>
            </a:extLst>
          </p:cNvPr>
          <p:cNvSpPr txBox="1">
            <a:spLocks/>
          </p:cNvSpPr>
          <p:nvPr/>
        </p:nvSpPr>
        <p:spPr>
          <a:xfrm>
            <a:off x="889000" y="5627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Convolutional filters are very powerful for detecting image features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A5B157C-D16E-B447-A5CF-78BFA62A3268}"/>
              </a:ext>
            </a:extLst>
          </p:cNvPr>
          <p:cNvGrpSpPr/>
          <p:nvPr/>
        </p:nvGrpSpPr>
        <p:grpSpPr>
          <a:xfrm>
            <a:off x="441825" y="1489578"/>
            <a:ext cx="4389120" cy="3657600"/>
            <a:chOff x="2306320" y="1639074"/>
            <a:chExt cx="4389120" cy="36576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C366A23-F34D-5449-87A8-D9D16E983459}"/>
                </a:ext>
              </a:extLst>
            </p:cNvPr>
            <p:cNvSpPr/>
            <p:nvPr/>
          </p:nvSpPr>
          <p:spPr>
            <a:xfrm>
              <a:off x="23063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E8DD0F6-4D06-B84E-9783-95AC535242A6}"/>
                </a:ext>
              </a:extLst>
            </p:cNvPr>
            <p:cNvSpPr/>
            <p:nvPr/>
          </p:nvSpPr>
          <p:spPr>
            <a:xfrm>
              <a:off x="303784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4743454-9072-004E-BBF0-5CF34EAB575D}"/>
                </a:ext>
              </a:extLst>
            </p:cNvPr>
            <p:cNvSpPr/>
            <p:nvPr/>
          </p:nvSpPr>
          <p:spPr>
            <a:xfrm>
              <a:off x="376936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E700711-6AB9-9347-8E94-6D5FC977B22A}"/>
                </a:ext>
              </a:extLst>
            </p:cNvPr>
            <p:cNvSpPr/>
            <p:nvPr/>
          </p:nvSpPr>
          <p:spPr>
            <a:xfrm>
              <a:off x="23063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B804AF7-39D7-404C-82A1-8A73444BD6E5}"/>
                </a:ext>
              </a:extLst>
            </p:cNvPr>
            <p:cNvSpPr/>
            <p:nvPr/>
          </p:nvSpPr>
          <p:spPr>
            <a:xfrm>
              <a:off x="303784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7D9506F-30CE-5A4F-9ADF-037675D71B1A}"/>
                </a:ext>
              </a:extLst>
            </p:cNvPr>
            <p:cNvSpPr/>
            <p:nvPr/>
          </p:nvSpPr>
          <p:spPr>
            <a:xfrm>
              <a:off x="376936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6CA03E5-BB81-FA4B-A42C-54E61A95B247}"/>
                </a:ext>
              </a:extLst>
            </p:cNvPr>
            <p:cNvSpPr/>
            <p:nvPr/>
          </p:nvSpPr>
          <p:spPr>
            <a:xfrm>
              <a:off x="23063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3C642E1-0C06-7A48-AEFB-97653F2CA0A3}"/>
                </a:ext>
              </a:extLst>
            </p:cNvPr>
            <p:cNvSpPr/>
            <p:nvPr/>
          </p:nvSpPr>
          <p:spPr>
            <a:xfrm>
              <a:off x="303784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5E9C5B9-8C76-A848-9985-49B5A114D760}"/>
                </a:ext>
              </a:extLst>
            </p:cNvPr>
            <p:cNvSpPr/>
            <p:nvPr/>
          </p:nvSpPr>
          <p:spPr>
            <a:xfrm>
              <a:off x="376936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CFBC017-65F7-354D-B566-EB90FA00505D}"/>
                </a:ext>
              </a:extLst>
            </p:cNvPr>
            <p:cNvSpPr/>
            <p:nvPr/>
          </p:nvSpPr>
          <p:spPr>
            <a:xfrm>
              <a:off x="23063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E67A3D7-0516-0144-BB49-0C55AABB7369}"/>
                </a:ext>
              </a:extLst>
            </p:cNvPr>
            <p:cNvSpPr/>
            <p:nvPr/>
          </p:nvSpPr>
          <p:spPr>
            <a:xfrm>
              <a:off x="303784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AD0AD02-697C-394D-8468-A9CB494D75E1}"/>
                </a:ext>
              </a:extLst>
            </p:cNvPr>
            <p:cNvSpPr/>
            <p:nvPr/>
          </p:nvSpPr>
          <p:spPr>
            <a:xfrm>
              <a:off x="376936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E992383-3560-8346-AA07-CD53916C6645}"/>
                </a:ext>
              </a:extLst>
            </p:cNvPr>
            <p:cNvSpPr/>
            <p:nvPr/>
          </p:nvSpPr>
          <p:spPr>
            <a:xfrm>
              <a:off x="23063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F56B315-B6A9-E74D-A28D-5B27C99FF276}"/>
                </a:ext>
              </a:extLst>
            </p:cNvPr>
            <p:cNvSpPr/>
            <p:nvPr/>
          </p:nvSpPr>
          <p:spPr>
            <a:xfrm>
              <a:off x="303784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D8FC91C-D371-004B-9245-68F5F7AB640C}"/>
                </a:ext>
              </a:extLst>
            </p:cNvPr>
            <p:cNvSpPr/>
            <p:nvPr/>
          </p:nvSpPr>
          <p:spPr>
            <a:xfrm>
              <a:off x="376936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827B52E-EF30-FB47-B97B-260D3DE7CEF9}"/>
                </a:ext>
              </a:extLst>
            </p:cNvPr>
            <p:cNvSpPr/>
            <p:nvPr/>
          </p:nvSpPr>
          <p:spPr>
            <a:xfrm>
              <a:off x="450088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53DDFF4-5890-DF4B-9A85-980AA228926C}"/>
                </a:ext>
              </a:extLst>
            </p:cNvPr>
            <p:cNvSpPr/>
            <p:nvPr/>
          </p:nvSpPr>
          <p:spPr>
            <a:xfrm>
              <a:off x="450088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3CE086D-C722-134F-A8F7-D611FA2331FF}"/>
                </a:ext>
              </a:extLst>
            </p:cNvPr>
            <p:cNvSpPr/>
            <p:nvPr/>
          </p:nvSpPr>
          <p:spPr>
            <a:xfrm>
              <a:off x="450088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1419DB1-1397-674C-AC60-F51EAC52CE75}"/>
                </a:ext>
              </a:extLst>
            </p:cNvPr>
            <p:cNvSpPr/>
            <p:nvPr/>
          </p:nvSpPr>
          <p:spPr>
            <a:xfrm>
              <a:off x="450088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DF159ED-D0E9-D140-B7B8-1E29E1915F81}"/>
                </a:ext>
              </a:extLst>
            </p:cNvPr>
            <p:cNvSpPr/>
            <p:nvPr/>
          </p:nvSpPr>
          <p:spPr>
            <a:xfrm>
              <a:off x="450088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A07A852-3DD2-9246-90E9-035652AF5ACA}"/>
                </a:ext>
              </a:extLst>
            </p:cNvPr>
            <p:cNvSpPr/>
            <p:nvPr/>
          </p:nvSpPr>
          <p:spPr>
            <a:xfrm>
              <a:off x="523240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5E260CA-8685-E548-9538-2D887D990BB4}"/>
                </a:ext>
              </a:extLst>
            </p:cNvPr>
            <p:cNvSpPr/>
            <p:nvPr/>
          </p:nvSpPr>
          <p:spPr>
            <a:xfrm>
              <a:off x="523240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B2F6A0C-4182-7448-B016-6CC1EA3ACBF0}"/>
                </a:ext>
              </a:extLst>
            </p:cNvPr>
            <p:cNvSpPr/>
            <p:nvPr/>
          </p:nvSpPr>
          <p:spPr>
            <a:xfrm>
              <a:off x="523240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3A06EAA-F400-6D47-98FB-0BEC743E3643}"/>
                </a:ext>
              </a:extLst>
            </p:cNvPr>
            <p:cNvSpPr/>
            <p:nvPr/>
          </p:nvSpPr>
          <p:spPr>
            <a:xfrm>
              <a:off x="523240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46278FE-A33C-344D-9476-923D5BCD4EB5}"/>
                </a:ext>
              </a:extLst>
            </p:cNvPr>
            <p:cNvSpPr/>
            <p:nvPr/>
          </p:nvSpPr>
          <p:spPr>
            <a:xfrm>
              <a:off x="523240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AA4DE90-CDDB-C84B-A018-6905AEF56374}"/>
                </a:ext>
              </a:extLst>
            </p:cNvPr>
            <p:cNvSpPr/>
            <p:nvPr/>
          </p:nvSpPr>
          <p:spPr>
            <a:xfrm>
              <a:off x="59639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E80424B-F7FF-A04B-A1A9-7C264CB954A8}"/>
                </a:ext>
              </a:extLst>
            </p:cNvPr>
            <p:cNvSpPr/>
            <p:nvPr/>
          </p:nvSpPr>
          <p:spPr>
            <a:xfrm>
              <a:off x="59639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48F966E-292F-244A-8789-96DEB67CAFEC}"/>
                </a:ext>
              </a:extLst>
            </p:cNvPr>
            <p:cNvSpPr/>
            <p:nvPr/>
          </p:nvSpPr>
          <p:spPr>
            <a:xfrm>
              <a:off x="59639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D473137-8BA1-6A42-B75D-FE5D7B7EA2AA}"/>
                </a:ext>
              </a:extLst>
            </p:cNvPr>
            <p:cNvSpPr/>
            <p:nvPr/>
          </p:nvSpPr>
          <p:spPr>
            <a:xfrm>
              <a:off x="59639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C282BFA-7DA4-6D46-A10A-9A9F291318DB}"/>
                </a:ext>
              </a:extLst>
            </p:cNvPr>
            <p:cNvSpPr/>
            <p:nvPr/>
          </p:nvSpPr>
          <p:spPr>
            <a:xfrm>
              <a:off x="59639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1729C7D-C5B2-9047-83E6-0A91AF914840}"/>
              </a:ext>
            </a:extLst>
          </p:cNvPr>
          <p:cNvGrpSpPr/>
          <p:nvPr/>
        </p:nvGrpSpPr>
        <p:grpSpPr>
          <a:xfrm>
            <a:off x="7353106" y="1489578"/>
            <a:ext cx="4389120" cy="3657600"/>
            <a:chOff x="2306320" y="1639074"/>
            <a:chExt cx="4389120" cy="3657600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478F6D5-E361-2649-AB1C-30E98C92ED9B}"/>
                </a:ext>
              </a:extLst>
            </p:cNvPr>
            <p:cNvSpPr/>
            <p:nvPr/>
          </p:nvSpPr>
          <p:spPr>
            <a:xfrm>
              <a:off x="23063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0680AFE6-315C-4F41-8F3D-1E0974ADEEC9}"/>
                </a:ext>
              </a:extLst>
            </p:cNvPr>
            <p:cNvSpPr/>
            <p:nvPr/>
          </p:nvSpPr>
          <p:spPr>
            <a:xfrm>
              <a:off x="303784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8CD11E49-6033-6C42-9AFA-5DF59EA7EAF8}"/>
                </a:ext>
              </a:extLst>
            </p:cNvPr>
            <p:cNvSpPr/>
            <p:nvPr/>
          </p:nvSpPr>
          <p:spPr>
            <a:xfrm>
              <a:off x="376936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2F927B4-AC9B-1941-AF94-D1271CC83AC8}"/>
                </a:ext>
              </a:extLst>
            </p:cNvPr>
            <p:cNvSpPr/>
            <p:nvPr/>
          </p:nvSpPr>
          <p:spPr>
            <a:xfrm>
              <a:off x="23063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8C0EB443-A86F-E149-B125-3274159DF962}"/>
                </a:ext>
              </a:extLst>
            </p:cNvPr>
            <p:cNvSpPr/>
            <p:nvPr/>
          </p:nvSpPr>
          <p:spPr>
            <a:xfrm>
              <a:off x="303784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1C1CC512-C711-8147-9B78-DD0F350BD106}"/>
                </a:ext>
              </a:extLst>
            </p:cNvPr>
            <p:cNvSpPr/>
            <p:nvPr/>
          </p:nvSpPr>
          <p:spPr>
            <a:xfrm>
              <a:off x="376936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765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6C770E83-CEC4-054B-A41C-B559689C85CA}"/>
                </a:ext>
              </a:extLst>
            </p:cNvPr>
            <p:cNvSpPr/>
            <p:nvPr/>
          </p:nvSpPr>
          <p:spPr>
            <a:xfrm>
              <a:off x="23063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456471C2-654A-D243-A78E-68E906D6665E}"/>
                </a:ext>
              </a:extLst>
            </p:cNvPr>
            <p:cNvSpPr/>
            <p:nvPr/>
          </p:nvSpPr>
          <p:spPr>
            <a:xfrm>
              <a:off x="303784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0319242E-53AB-8348-8715-B8C0B550BA96}"/>
                </a:ext>
              </a:extLst>
            </p:cNvPr>
            <p:cNvSpPr/>
            <p:nvPr/>
          </p:nvSpPr>
          <p:spPr>
            <a:xfrm>
              <a:off x="376936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765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AA293598-C7A7-AE40-AB2B-C8293EAB2189}"/>
                </a:ext>
              </a:extLst>
            </p:cNvPr>
            <p:cNvSpPr/>
            <p:nvPr/>
          </p:nvSpPr>
          <p:spPr>
            <a:xfrm>
              <a:off x="23063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DBF69985-CEFB-BB43-A485-FF004E5156F2}"/>
                </a:ext>
              </a:extLst>
            </p:cNvPr>
            <p:cNvSpPr/>
            <p:nvPr/>
          </p:nvSpPr>
          <p:spPr>
            <a:xfrm>
              <a:off x="303784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1569482C-1BA3-EF43-917F-29CA8404AC22}"/>
                </a:ext>
              </a:extLst>
            </p:cNvPr>
            <p:cNvSpPr/>
            <p:nvPr/>
          </p:nvSpPr>
          <p:spPr>
            <a:xfrm>
              <a:off x="376936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765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BC1EC424-1811-C341-A319-989D506E349F}"/>
                </a:ext>
              </a:extLst>
            </p:cNvPr>
            <p:cNvSpPr/>
            <p:nvPr/>
          </p:nvSpPr>
          <p:spPr>
            <a:xfrm>
              <a:off x="23063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3729F43C-ACAE-6B4D-A466-923A9540DDCA}"/>
                </a:ext>
              </a:extLst>
            </p:cNvPr>
            <p:cNvSpPr/>
            <p:nvPr/>
          </p:nvSpPr>
          <p:spPr>
            <a:xfrm>
              <a:off x="303784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BCD1CB1D-8A28-1C4A-9452-13F9FDD839A2}"/>
                </a:ext>
              </a:extLst>
            </p:cNvPr>
            <p:cNvSpPr/>
            <p:nvPr/>
          </p:nvSpPr>
          <p:spPr>
            <a:xfrm>
              <a:off x="376936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A2CCFE6E-CDD6-D441-BA65-5FD1128FD7C5}"/>
                </a:ext>
              </a:extLst>
            </p:cNvPr>
            <p:cNvSpPr/>
            <p:nvPr/>
          </p:nvSpPr>
          <p:spPr>
            <a:xfrm>
              <a:off x="450088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67905870-C7CA-2B48-AC94-F05795774577}"/>
                </a:ext>
              </a:extLst>
            </p:cNvPr>
            <p:cNvSpPr/>
            <p:nvPr/>
          </p:nvSpPr>
          <p:spPr>
            <a:xfrm>
              <a:off x="450088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765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8778178C-CEFA-C649-84B2-7922FC0B3134}"/>
                </a:ext>
              </a:extLst>
            </p:cNvPr>
            <p:cNvSpPr/>
            <p:nvPr/>
          </p:nvSpPr>
          <p:spPr>
            <a:xfrm>
              <a:off x="450088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765</a:t>
              </a: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6913F4CC-875B-F948-9ACD-D6C467312CD8}"/>
                </a:ext>
              </a:extLst>
            </p:cNvPr>
            <p:cNvSpPr/>
            <p:nvPr/>
          </p:nvSpPr>
          <p:spPr>
            <a:xfrm>
              <a:off x="450088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765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FFF85411-EC29-BE40-8A07-31824423D377}"/>
                </a:ext>
              </a:extLst>
            </p:cNvPr>
            <p:cNvSpPr/>
            <p:nvPr/>
          </p:nvSpPr>
          <p:spPr>
            <a:xfrm>
              <a:off x="450088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84FE6C0F-8F25-4C4D-8D8A-791A5F1DA2B3}"/>
                </a:ext>
              </a:extLst>
            </p:cNvPr>
            <p:cNvSpPr/>
            <p:nvPr/>
          </p:nvSpPr>
          <p:spPr>
            <a:xfrm>
              <a:off x="523240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7C68D3F3-0F65-6F41-8D12-FBE095490B1E}"/>
                </a:ext>
              </a:extLst>
            </p:cNvPr>
            <p:cNvSpPr/>
            <p:nvPr/>
          </p:nvSpPr>
          <p:spPr>
            <a:xfrm>
              <a:off x="523240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83BA1F74-7149-9A4F-9778-40688652E8AE}"/>
                </a:ext>
              </a:extLst>
            </p:cNvPr>
            <p:cNvSpPr/>
            <p:nvPr/>
          </p:nvSpPr>
          <p:spPr>
            <a:xfrm>
              <a:off x="523240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518C0193-B7FB-064E-A132-17635395008E}"/>
                </a:ext>
              </a:extLst>
            </p:cNvPr>
            <p:cNvSpPr/>
            <p:nvPr/>
          </p:nvSpPr>
          <p:spPr>
            <a:xfrm>
              <a:off x="523240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72632C88-9707-294B-8844-588D153DB3B3}"/>
                </a:ext>
              </a:extLst>
            </p:cNvPr>
            <p:cNvSpPr/>
            <p:nvPr/>
          </p:nvSpPr>
          <p:spPr>
            <a:xfrm>
              <a:off x="523240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B7787077-1EB6-E941-BE50-1D0E2702E0E9}"/>
                </a:ext>
              </a:extLst>
            </p:cNvPr>
            <p:cNvSpPr/>
            <p:nvPr/>
          </p:nvSpPr>
          <p:spPr>
            <a:xfrm>
              <a:off x="59639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E8FA2812-BA60-8049-99EA-F936D4C9B96C}"/>
                </a:ext>
              </a:extLst>
            </p:cNvPr>
            <p:cNvSpPr/>
            <p:nvPr/>
          </p:nvSpPr>
          <p:spPr>
            <a:xfrm>
              <a:off x="59639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34C3413E-0900-2047-AD57-73D570B5D765}"/>
                </a:ext>
              </a:extLst>
            </p:cNvPr>
            <p:cNvSpPr/>
            <p:nvPr/>
          </p:nvSpPr>
          <p:spPr>
            <a:xfrm>
              <a:off x="59639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85ED5C02-D2A2-1645-A593-2E87F029BA2E}"/>
                </a:ext>
              </a:extLst>
            </p:cNvPr>
            <p:cNvSpPr/>
            <p:nvPr/>
          </p:nvSpPr>
          <p:spPr>
            <a:xfrm>
              <a:off x="59639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42E7FDC0-E0D1-3440-B3C4-9ABEFA642B4F}"/>
                </a:ext>
              </a:extLst>
            </p:cNvPr>
            <p:cNvSpPr/>
            <p:nvPr/>
          </p:nvSpPr>
          <p:spPr>
            <a:xfrm>
              <a:off x="59639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B78AAFCB-949C-AF45-BB1C-440A44634440}"/>
              </a:ext>
            </a:extLst>
          </p:cNvPr>
          <p:cNvGrpSpPr/>
          <p:nvPr/>
        </p:nvGrpSpPr>
        <p:grpSpPr>
          <a:xfrm>
            <a:off x="4959575" y="4593100"/>
            <a:ext cx="2194560" cy="2194560"/>
            <a:chOff x="5431885" y="4196207"/>
            <a:chExt cx="2194560" cy="2194560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660D6FE5-4024-4748-9D8F-85544DACEAC4}"/>
                </a:ext>
              </a:extLst>
            </p:cNvPr>
            <p:cNvSpPr/>
            <p:nvPr/>
          </p:nvSpPr>
          <p:spPr>
            <a:xfrm>
              <a:off x="5431885" y="419620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-1</a:t>
              </a: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CEE80558-AD5E-3749-9B83-3ED05989F4CA}"/>
                </a:ext>
              </a:extLst>
            </p:cNvPr>
            <p:cNvSpPr/>
            <p:nvPr/>
          </p:nvSpPr>
          <p:spPr>
            <a:xfrm>
              <a:off x="5431885" y="492772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-1</a:t>
              </a: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291B9481-E033-0A48-B76B-5BE110289268}"/>
                </a:ext>
              </a:extLst>
            </p:cNvPr>
            <p:cNvSpPr/>
            <p:nvPr/>
          </p:nvSpPr>
          <p:spPr>
            <a:xfrm>
              <a:off x="5431885" y="565924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-1</a:t>
              </a: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611E5696-7D6D-C543-8008-986E7A21AD23}"/>
                </a:ext>
              </a:extLst>
            </p:cNvPr>
            <p:cNvSpPr/>
            <p:nvPr/>
          </p:nvSpPr>
          <p:spPr>
            <a:xfrm>
              <a:off x="6163405" y="419620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16391662-3C58-F84D-A2A2-FF7F820E0107}"/>
                </a:ext>
              </a:extLst>
            </p:cNvPr>
            <p:cNvSpPr/>
            <p:nvPr/>
          </p:nvSpPr>
          <p:spPr>
            <a:xfrm>
              <a:off x="6163405" y="492772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A9F4FF7D-9297-8E4D-BB51-1584199E4566}"/>
                </a:ext>
              </a:extLst>
            </p:cNvPr>
            <p:cNvSpPr/>
            <p:nvPr/>
          </p:nvSpPr>
          <p:spPr>
            <a:xfrm>
              <a:off x="6163405" y="565924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AFEBFF11-F34A-6A43-811B-1C08523E7A24}"/>
                </a:ext>
              </a:extLst>
            </p:cNvPr>
            <p:cNvSpPr/>
            <p:nvPr/>
          </p:nvSpPr>
          <p:spPr>
            <a:xfrm>
              <a:off x="6894925" y="419620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C78044F7-1590-454B-8E77-1C2E4DA96F6D}"/>
                </a:ext>
              </a:extLst>
            </p:cNvPr>
            <p:cNvSpPr/>
            <p:nvPr/>
          </p:nvSpPr>
          <p:spPr>
            <a:xfrm>
              <a:off x="6894925" y="492772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</a:t>
              </a: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42EF35C4-4D47-6C47-94D9-A172B3D4EB56}"/>
                </a:ext>
              </a:extLst>
            </p:cNvPr>
            <p:cNvSpPr/>
            <p:nvPr/>
          </p:nvSpPr>
          <p:spPr>
            <a:xfrm>
              <a:off x="6894925" y="565924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458397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36ABF1-36E1-484E-8B21-11EDC773D1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000" y="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Arrays are multidimensional data structures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EC3669-FBE9-4043-8DD1-417818D5CB62}"/>
              </a:ext>
            </a:extLst>
          </p:cNvPr>
          <p:cNvSpPr txBox="1"/>
          <p:nvPr/>
        </p:nvSpPr>
        <p:spPr>
          <a:xfrm>
            <a:off x="2915920" y="2208034"/>
            <a:ext cx="20218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1D array:</a:t>
            </a:r>
          </a:p>
          <a:p>
            <a:endParaRPr lang="en-US" sz="3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14CE74-7239-1647-8226-F052973C68DF}"/>
              </a:ext>
            </a:extLst>
          </p:cNvPr>
          <p:cNvSpPr txBox="1"/>
          <p:nvPr/>
        </p:nvSpPr>
        <p:spPr>
          <a:xfrm>
            <a:off x="2915920" y="3834677"/>
            <a:ext cx="20218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2D array:</a:t>
            </a:r>
          </a:p>
          <a:p>
            <a:endParaRPr lang="en-US" sz="3600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27BE9CB-08BC-4E4B-B91F-84B5544FE515}"/>
              </a:ext>
            </a:extLst>
          </p:cNvPr>
          <p:cNvGrpSpPr/>
          <p:nvPr/>
        </p:nvGrpSpPr>
        <p:grpSpPr>
          <a:xfrm>
            <a:off x="5811520" y="2197874"/>
            <a:ext cx="2194560" cy="731520"/>
            <a:chOff x="5811520" y="2208034"/>
            <a:chExt cx="2194560" cy="73152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00CEC51-18BB-7F4A-ADCC-45310BF787C0}"/>
                </a:ext>
              </a:extLst>
            </p:cNvPr>
            <p:cNvSpPr/>
            <p:nvPr/>
          </p:nvSpPr>
          <p:spPr>
            <a:xfrm>
              <a:off x="5811520" y="22080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2ED6A67-7BC2-0441-9192-60EA9141AD81}"/>
                </a:ext>
              </a:extLst>
            </p:cNvPr>
            <p:cNvSpPr/>
            <p:nvPr/>
          </p:nvSpPr>
          <p:spPr>
            <a:xfrm>
              <a:off x="6543040" y="22080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DB012D8-3211-3442-8C62-CECAD1298A0E}"/>
                </a:ext>
              </a:extLst>
            </p:cNvPr>
            <p:cNvSpPr/>
            <p:nvPr/>
          </p:nvSpPr>
          <p:spPr>
            <a:xfrm>
              <a:off x="7274560" y="22080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79C19C1-AD38-6D4F-8CCE-3F658EA203FB}"/>
              </a:ext>
            </a:extLst>
          </p:cNvPr>
          <p:cNvGrpSpPr/>
          <p:nvPr/>
        </p:nvGrpSpPr>
        <p:grpSpPr>
          <a:xfrm>
            <a:off x="5811520" y="3488194"/>
            <a:ext cx="2194560" cy="1463040"/>
            <a:chOff x="5811520" y="3488194"/>
            <a:chExt cx="2194560" cy="146304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819C1D7-FD5C-8B43-A856-CF5E9FBDF71A}"/>
                </a:ext>
              </a:extLst>
            </p:cNvPr>
            <p:cNvSpPr/>
            <p:nvPr/>
          </p:nvSpPr>
          <p:spPr>
            <a:xfrm>
              <a:off x="6543040" y="34881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6CCE056-223B-494F-A85A-1276B7DED9DE}"/>
                </a:ext>
              </a:extLst>
            </p:cNvPr>
            <p:cNvSpPr/>
            <p:nvPr/>
          </p:nvSpPr>
          <p:spPr>
            <a:xfrm>
              <a:off x="7274560" y="34881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386C4B2-76F2-DE48-A2B9-AFEEC5C3FB60}"/>
                </a:ext>
              </a:extLst>
            </p:cNvPr>
            <p:cNvSpPr/>
            <p:nvPr/>
          </p:nvSpPr>
          <p:spPr>
            <a:xfrm>
              <a:off x="6543040" y="42197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B04CF07-2EFF-C24F-961B-186D79D8B234}"/>
                </a:ext>
              </a:extLst>
            </p:cNvPr>
            <p:cNvSpPr/>
            <p:nvPr/>
          </p:nvSpPr>
          <p:spPr>
            <a:xfrm>
              <a:off x="7274560" y="42197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AE291AB-5DC8-C24F-AE41-1AA41DB63A9D}"/>
                </a:ext>
              </a:extLst>
            </p:cNvPr>
            <p:cNvSpPr/>
            <p:nvPr/>
          </p:nvSpPr>
          <p:spPr>
            <a:xfrm>
              <a:off x="5811520" y="34881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7E1BD6A-FEB2-054E-84B0-18FA063380D7}"/>
                </a:ext>
              </a:extLst>
            </p:cNvPr>
            <p:cNvSpPr/>
            <p:nvPr/>
          </p:nvSpPr>
          <p:spPr>
            <a:xfrm>
              <a:off x="5811520" y="4219714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24E97C6F-D2FB-3C4E-B0DD-D26C9681A545}"/>
              </a:ext>
            </a:extLst>
          </p:cNvPr>
          <p:cNvSpPr txBox="1"/>
          <p:nvPr/>
        </p:nvSpPr>
        <p:spPr>
          <a:xfrm>
            <a:off x="5967928" y="2211422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A872B79-53BE-E84B-9328-3495C4DE7FA0}"/>
              </a:ext>
            </a:extLst>
          </p:cNvPr>
          <p:cNvSpPr txBox="1"/>
          <p:nvPr/>
        </p:nvSpPr>
        <p:spPr>
          <a:xfrm>
            <a:off x="6699448" y="2211422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5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65749FB-1FD6-A447-9A2B-DF26B75EADD4}"/>
              </a:ext>
            </a:extLst>
          </p:cNvPr>
          <p:cNvSpPr txBox="1"/>
          <p:nvPr/>
        </p:nvSpPr>
        <p:spPr>
          <a:xfrm>
            <a:off x="7448212" y="2211422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2FAA705-B83F-BC47-89CB-8FDBE0B2FE84}"/>
              </a:ext>
            </a:extLst>
          </p:cNvPr>
          <p:cNvSpPr txBox="1"/>
          <p:nvPr/>
        </p:nvSpPr>
        <p:spPr>
          <a:xfrm>
            <a:off x="5967928" y="3543741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81A15FC-D7AB-334A-870C-721CE6B894EA}"/>
              </a:ext>
            </a:extLst>
          </p:cNvPr>
          <p:cNvSpPr txBox="1"/>
          <p:nvPr/>
        </p:nvSpPr>
        <p:spPr>
          <a:xfrm>
            <a:off x="6699448" y="3543741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7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07C7D66-21AE-7E41-AE7F-8D4341A81622}"/>
              </a:ext>
            </a:extLst>
          </p:cNvPr>
          <p:cNvSpPr txBox="1"/>
          <p:nvPr/>
        </p:nvSpPr>
        <p:spPr>
          <a:xfrm>
            <a:off x="7448212" y="3543741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12E34C9-39E7-824D-AEB3-E43334FA6632}"/>
              </a:ext>
            </a:extLst>
          </p:cNvPr>
          <p:cNvSpPr txBox="1"/>
          <p:nvPr/>
        </p:nvSpPr>
        <p:spPr>
          <a:xfrm>
            <a:off x="5967928" y="4262308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8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233AF54-3382-8247-BF26-7B2C02DA5C96}"/>
              </a:ext>
            </a:extLst>
          </p:cNvPr>
          <p:cNvSpPr txBox="1"/>
          <p:nvPr/>
        </p:nvSpPr>
        <p:spPr>
          <a:xfrm>
            <a:off x="6699448" y="4262308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5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2C167F7-C4CC-F941-B33A-C67D45ACA146}"/>
              </a:ext>
            </a:extLst>
          </p:cNvPr>
          <p:cNvSpPr txBox="1"/>
          <p:nvPr/>
        </p:nvSpPr>
        <p:spPr>
          <a:xfrm>
            <a:off x="7448212" y="4262308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16233A7-98CB-8F4C-8734-43591AC483F3}"/>
              </a:ext>
            </a:extLst>
          </p:cNvPr>
          <p:cNvSpPr txBox="1"/>
          <p:nvPr/>
        </p:nvSpPr>
        <p:spPr>
          <a:xfrm>
            <a:off x="8322159" y="3280679"/>
            <a:ext cx="371252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>
                <a:solidFill>
                  <a:srgbClr val="FF0000"/>
                </a:solidFill>
              </a:rPr>
              <a:t>Row,column</a:t>
            </a:r>
            <a:endParaRPr lang="en-US" sz="3600" dirty="0">
              <a:solidFill>
                <a:srgbClr val="FF0000"/>
              </a:solidFill>
            </a:endParaRPr>
          </a:p>
          <a:p>
            <a:r>
              <a:rPr lang="en-US" sz="3600" dirty="0">
                <a:solidFill>
                  <a:srgbClr val="FF0000"/>
                </a:solidFill>
              </a:rPr>
              <a:t>Zero-indexed</a:t>
            </a:r>
          </a:p>
          <a:p>
            <a:r>
              <a:rPr lang="en-US" sz="3600" dirty="0">
                <a:solidFill>
                  <a:srgbClr val="FF0000"/>
                </a:solidFill>
              </a:rPr>
              <a:t>(1,0)</a:t>
            </a:r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15514326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F27A3E9-5620-A848-B9B2-2841EF8076E2}"/>
              </a:ext>
            </a:extLst>
          </p:cNvPr>
          <p:cNvSpPr txBox="1">
            <a:spLocks/>
          </p:cNvSpPr>
          <p:nvPr/>
        </p:nvSpPr>
        <p:spPr>
          <a:xfrm>
            <a:off x="889000" y="5627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Vertical edge detector using</a:t>
            </a:r>
          </a:p>
          <a:p>
            <a:pPr algn="ctr"/>
            <a:r>
              <a:rPr lang="en-US" dirty="0"/>
              <a:t>Extend/Edge padding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A5B157C-D16E-B447-A5CF-78BFA62A3268}"/>
              </a:ext>
            </a:extLst>
          </p:cNvPr>
          <p:cNvGrpSpPr/>
          <p:nvPr/>
        </p:nvGrpSpPr>
        <p:grpSpPr>
          <a:xfrm>
            <a:off x="441825" y="1489578"/>
            <a:ext cx="4389120" cy="3657600"/>
            <a:chOff x="2306320" y="1639074"/>
            <a:chExt cx="4389120" cy="36576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C366A23-F34D-5449-87A8-D9D16E983459}"/>
                </a:ext>
              </a:extLst>
            </p:cNvPr>
            <p:cNvSpPr/>
            <p:nvPr/>
          </p:nvSpPr>
          <p:spPr>
            <a:xfrm>
              <a:off x="23063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E8DD0F6-4D06-B84E-9783-95AC535242A6}"/>
                </a:ext>
              </a:extLst>
            </p:cNvPr>
            <p:cNvSpPr/>
            <p:nvPr/>
          </p:nvSpPr>
          <p:spPr>
            <a:xfrm>
              <a:off x="303784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4743454-9072-004E-BBF0-5CF34EAB575D}"/>
                </a:ext>
              </a:extLst>
            </p:cNvPr>
            <p:cNvSpPr/>
            <p:nvPr/>
          </p:nvSpPr>
          <p:spPr>
            <a:xfrm>
              <a:off x="376936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E700711-6AB9-9347-8E94-6D5FC977B22A}"/>
                </a:ext>
              </a:extLst>
            </p:cNvPr>
            <p:cNvSpPr/>
            <p:nvPr/>
          </p:nvSpPr>
          <p:spPr>
            <a:xfrm>
              <a:off x="23063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B804AF7-39D7-404C-82A1-8A73444BD6E5}"/>
                </a:ext>
              </a:extLst>
            </p:cNvPr>
            <p:cNvSpPr/>
            <p:nvPr/>
          </p:nvSpPr>
          <p:spPr>
            <a:xfrm>
              <a:off x="303784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7D9506F-30CE-5A4F-9ADF-037675D71B1A}"/>
                </a:ext>
              </a:extLst>
            </p:cNvPr>
            <p:cNvSpPr/>
            <p:nvPr/>
          </p:nvSpPr>
          <p:spPr>
            <a:xfrm>
              <a:off x="376936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6CA03E5-BB81-FA4B-A42C-54E61A95B247}"/>
                </a:ext>
              </a:extLst>
            </p:cNvPr>
            <p:cNvSpPr/>
            <p:nvPr/>
          </p:nvSpPr>
          <p:spPr>
            <a:xfrm>
              <a:off x="23063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3C642E1-0C06-7A48-AEFB-97653F2CA0A3}"/>
                </a:ext>
              </a:extLst>
            </p:cNvPr>
            <p:cNvSpPr/>
            <p:nvPr/>
          </p:nvSpPr>
          <p:spPr>
            <a:xfrm>
              <a:off x="303784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5E9C5B9-8C76-A848-9985-49B5A114D760}"/>
                </a:ext>
              </a:extLst>
            </p:cNvPr>
            <p:cNvSpPr/>
            <p:nvPr/>
          </p:nvSpPr>
          <p:spPr>
            <a:xfrm>
              <a:off x="376936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CFBC017-65F7-354D-B566-EB90FA00505D}"/>
                </a:ext>
              </a:extLst>
            </p:cNvPr>
            <p:cNvSpPr/>
            <p:nvPr/>
          </p:nvSpPr>
          <p:spPr>
            <a:xfrm>
              <a:off x="23063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E67A3D7-0516-0144-BB49-0C55AABB7369}"/>
                </a:ext>
              </a:extLst>
            </p:cNvPr>
            <p:cNvSpPr/>
            <p:nvPr/>
          </p:nvSpPr>
          <p:spPr>
            <a:xfrm>
              <a:off x="303784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AD0AD02-697C-394D-8468-A9CB494D75E1}"/>
                </a:ext>
              </a:extLst>
            </p:cNvPr>
            <p:cNvSpPr/>
            <p:nvPr/>
          </p:nvSpPr>
          <p:spPr>
            <a:xfrm>
              <a:off x="376936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E992383-3560-8346-AA07-CD53916C6645}"/>
                </a:ext>
              </a:extLst>
            </p:cNvPr>
            <p:cNvSpPr/>
            <p:nvPr/>
          </p:nvSpPr>
          <p:spPr>
            <a:xfrm>
              <a:off x="23063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F56B315-B6A9-E74D-A28D-5B27C99FF276}"/>
                </a:ext>
              </a:extLst>
            </p:cNvPr>
            <p:cNvSpPr/>
            <p:nvPr/>
          </p:nvSpPr>
          <p:spPr>
            <a:xfrm>
              <a:off x="303784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D8FC91C-D371-004B-9245-68F5F7AB640C}"/>
                </a:ext>
              </a:extLst>
            </p:cNvPr>
            <p:cNvSpPr/>
            <p:nvPr/>
          </p:nvSpPr>
          <p:spPr>
            <a:xfrm>
              <a:off x="376936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827B52E-EF30-FB47-B97B-260D3DE7CEF9}"/>
                </a:ext>
              </a:extLst>
            </p:cNvPr>
            <p:cNvSpPr/>
            <p:nvPr/>
          </p:nvSpPr>
          <p:spPr>
            <a:xfrm>
              <a:off x="450088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53DDFF4-5890-DF4B-9A85-980AA228926C}"/>
                </a:ext>
              </a:extLst>
            </p:cNvPr>
            <p:cNvSpPr/>
            <p:nvPr/>
          </p:nvSpPr>
          <p:spPr>
            <a:xfrm>
              <a:off x="450088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3CE086D-C722-134F-A8F7-D611FA2331FF}"/>
                </a:ext>
              </a:extLst>
            </p:cNvPr>
            <p:cNvSpPr/>
            <p:nvPr/>
          </p:nvSpPr>
          <p:spPr>
            <a:xfrm>
              <a:off x="450088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1419DB1-1397-674C-AC60-F51EAC52CE75}"/>
                </a:ext>
              </a:extLst>
            </p:cNvPr>
            <p:cNvSpPr/>
            <p:nvPr/>
          </p:nvSpPr>
          <p:spPr>
            <a:xfrm>
              <a:off x="450088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DF159ED-D0E9-D140-B7B8-1E29E1915F81}"/>
                </a:ext>
              </a:extLst>
            </p:cNvPr>
            <p:cNvSpPr/>
            <p:nvPr/>
          </p:nvSpPr>
          <p:spPr>
            <a:xfrm>
              <a:off x="450088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A07A852-3DD2-9246-90E9-035652AF5ACA}"/>
                </a:ext>
              </a:extLst>
            </p:cNvPr>
            <p:cNvSpPr/>
            <p:nvPr/>
          </p:nvSpPr>
          <p:spPr>
            <a:xfrm>
              <a:off x="523240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5E260CA-8685-E548-9538-2D887D990BB4}"/>
                </a:ext>
              </a:extLst>
            </p:cNvPr>
            <p:cNvSpPr/>
            <p:nvPr/>
          </p:nvSpPr>
          <p:spPr>
            <a:xfrm>
              <a:off x="523240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B2F6A0C-4182-7448-B016-6CC1EA3ACBF0}"/>
                </a:ext>
              </a:extLst>
            </p:cNvPr>
            <p:cNvSpPr/>
            <p:nvPr/>
          </p:nvSpPr>
          <p:spPr>
            <a:xfrm>
              <a:off x="523240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3A06EAA-F400-6D47-98FB-0BEC743E3643}"/>
                </a:ext>
              </a:extLst>
            </p:cNvPr>
            <p:cNvSpPr/>
            <p:nvPr/>
          </p:nvSpPr>
          <p:spPr>
            <a:xfrm>
              <a:off x="523240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46278FE-A33C-344D-9476-923D5BCD4EB5}"/>
                </a:ext>
              </a:extLst>
            </p:cNvPr>
            <p:cNvSpPr/>
            <p:nvPr/>
          </p:nvSpPr>
          <p:spPr>
            <a:xfrm>
              <a:off x="523240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AA4DE90-CDDB-C84B-A018-6905AEF56374}"/>
                </a:ext>
              </a:extLst>
            </p:cNvPr>
            <p:cNvSpPr/>
            <p:nvPr/>
          </p:nvSpPr>
          <p:spPr>
            <a:xfrm>
              <a:off x="59639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E80424B-F7FF-A04B-A1A9-7C264CB954A8}"/>
                </a:ext>
              </a:extLst>
            </p:cNvPr>
            <p:cNvSpPr/>
            <p:nvPr/>
          </p:nvSpPr>
          <p:spPr>
            <a:xfrm>
              <a:off x="59639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48F966E-292F-244A-8789-96DEB67CAFEC}"/>
                </a:ext>
              </a:extLst>
            </p:cNvPr>
            <p:cNvSpPr/>
            <p:nvPr/>
          </p:nvSpPr>
          <p:spPr>
            <a:xfrm>
              <a:off x="59639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D473137-8BA1-6A42-B75D-FE5D7B7EA2AA}"/>
                </a:ext>
              </a:extLst>
            </p:cNvPr>
            <p:cNvSpPr/>
            <p:nvPr/>
          </p:nvSpPr>
          <p:spPr>
            <a:xfrm>
              <a:off x="59639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C282BFA-7DA4-6D46-A10A-9A9F291318DB}"/>
                </a:ext>
              </a:extLst>
            </p:cNvPr>
            <p:cNvSpPr/>
            <p:nvPr/>
          </p:nvSpPr>
          <p:spPr>
            <a:xfrm>
              <a:off x="59639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1729C7D-C5B2-9047-83E6-0A91AF914840}"/>
              </a:ext>
            </a:extLst>
          </p:cNvPr>
          <p:cNvGrpSpPr/>
          <p:nvPr/>
        </p:nvGrpSpPr>
        <p:grpSpPr>
          <a:xfrm>
            <a:off x="7353106" y="1489578"/>
            <a:ext cx="4389120" cy="3657600"/>
            <a:chOff x="2306320" y="1639074"/>
            <a:chExt cx="4389120" cy="3657600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478F6D5-E361-2649-AB1C-30E98C92ED9B}"/>
                </a:ext>
              </a:extLst>
            </p:cNvPr>
            <p:cNvSpPr/>
            <p:nvPr/>
          </p:nvSpPr>
          <p:spPr>
            <a:xfrm>
              <a:off x="23063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0680AFE6-315C-4F41-8F3D-1E0974ADEEC9}"/>
                </a:ext>
              </a:extLst>
            </p:cNvPr>
            <p:cNvSpPr/>
            <p:nvPr/>
          </p:nvSpPr>
          <p:spPr>
            <a:xfrm>
              <a:off x="303784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8CD11E49-6033-6C42-9AFA-5DF59EA7EAF8}"/>
                </a:ext>
              </a:extLst>
            </p:cNvPr>
            <p:cNvSpPr/>
            <p:nvPr/>
          </p:nvSpPr>
          <p:spPr>
            <a:xfrm>
              <a:off x="376936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765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2F927B4-AC9B-1941-AF94-D1271CC83AC8}"/>
                </a:ext>
              </a:extLst>
            </p:cNvPr>
            <p:cNvSpPr/>
            <p:nvPr/>
          </p:nvSpPr>
          <p:spPr>
            <a:xfrm>
              <a:off x="23063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8C0EB443-A86F-E149-B125-3274159DF962}"/>
                </a:ext>
              </a:extLst>
            </p:cNvPr>
            <p:cNvSpPr/>
            <p:nvPr/>
          </p:nvSpPr>
          <p:spPr>
            <a:xfrm>
              <a:off x="303784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1C1CC512-C711-8147-9B78-DD0F350BD106}"/>
                </a:ext>
              </a:extLst>
            </p:cNvPr>
            <p:cNvSpPr/>
            <p:nvPr/>
          </p:nvSpPr>
          <p:spPr>
            <a:xfrm>
              <a:off x="376936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765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6C770E83-CEC4-054B-A41C-B559689C85CA}"/>
                </a:ext>
              </a:extLst>
            </p:cNvPr>
            <p:cNvSpPr/>
            <p:nvPr/>
          </p:nvSpPr>
          <p:spPr>
            <a:xfrm>
              <a:off x="23063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456471C2-654A-D243-A78E-68E906D6665E}"/>
                </a:ext>
              </a:extLst>
            </p:cNvPr>
            <p:cNvSpPr/>
            <p:nvPr/>
          </p:nvSpPr>
          <p:spPr>
            <a:xfrm>
              <a:off x="303784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0319242E-53AB-8348-8715-B8C0B550BA96}"/>
                </a:ext>
              </a:extLst>
            </p:cNvPr>
            <p:cNvSpPr/>
            <p:nvPr/>
          </p:nvSpPr>
          <p:spPr>
            <a:xfrm>
              <a:off x="376936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765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AA293598-C7A7-AE40-AB2B-C8293EAB2189}"/>
                </a:ext>
              </a:extLst>
            </p:cNvPr>
            <p:cNvSpPr/>
            <p:nvPr/>
          </p:nvSpPr>
          <p:spPr>
            <a:xfrm>
              <a:off x="23063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DBF69985-CEFB-BB43-A485-FF004E5156F2}"/>
                </a:ext>
              </a:extLst>
            </p:cNvPr>
            <p:cNvSpPr/>
            <p:nvPr/>
          </p:nvSpPr>
          <p:spPr>
            <a:xfrm>
              <a:off x="303784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1569482C-1BA3-EF43-917F-29CA8404AC22}"/>
                </a:ext>
              </a:extLst>
            </p:cNvPr>
            <p:cNvSpPr/>
            <p:nvPr/>
          </p:nvSpPr>
          <p:spPr>
            <a:xfrm>
              <a:off x="376936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765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BC1EC424-1811-C341-A319-989D506E349F}"/>
                </a:ext>
              </a:extLst>
            </p:cNvPr>
            <p:cNvSpPr/>
            <p:nvPr/>
          </p:nvSpPr>
          <p:spPr>
            <a:xfrm>
              <a:off x="23063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3729F43C-ACAE-6B4D-A466-923A9540DDCA}"/>
                </a:ext>
              </a:extLst>
            </p:cNvPr>
            <p:cNvSpPr/>
            <p:nvPr/>
          </p:nvSpPr>
          <p:spPr>
            <a:xfrm>
              <a:off x="303784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BCD1CB1D-8A28-1C4A-9452-13F9FDD839A2}"/>
                </a:ext>
              </a:extLst>
            </p:cNvPr>
            <p:cNvSpPr/>
            <p:nvPr/>
          </p:nvSpPr>
          <p:spPr>
            <a:xfrm>
              <a:off x="376936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765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A2CCFE6E-CDD6-D441-BA65-5FD1128FD7C5}"/>
                </a:ext>
              </a:extLst>
            </p:cNvPr>
            <p:cNvSpPr/>
            <p:nvPr/>
          </p:nvSpPr>
          <p:spPr>
            <a:xfrm>
              <a:off x="450088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765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67905870-C7CA-2B48-AC94-F05795774577}"/>
                </a:ext>
              </a:extLst>
            </p:cNvPr>
            <p:cNvSpPr/>
            <p:nvPr/>
          </p:nvSpPr>
          <p:spPr>
            <a:xfrm>
              <a:off x="450088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765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8778178C-CEFA-C649-84B2-7922FC0B3134}"/>
                </a:ext>
              </a:extLst>
            </p:cNvPr>
            <p:cNvSpPr/>
            <p:nvPr/>
          </p:nvSpPr>
          <p:spPr>
            <a:xfrm>
              <a:off x="450088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765</a:t>
              </a: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6913F4CC-875B-F948-9ACD-D6C467312CD8}"/>
                </a:ext>
              </a:extLst>
            </p:cNvPr>
            <p:cNvSpPr/>
            <p:nvPr/>
          </p:nvSpPr>
          <p:spPr>
            <a:xfrm>
              <a:off x="450088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765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FFF85411-EC29-BE40-8A07-31824423D377}"/>
                </a:ext>
              </a:extLst>
            </p:cNvPr>
            <p:cNvSpPr/>
            <p:nvPr/>
          </p:nvSpPr>
          <p:spPr>
            <a:xfrm>
              <a:off x="450088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765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84FE6C0F-8F25-4C4D-8D8A-791A5F1DA2B3}"/>
                </a:ext>
              </a:extLst>
            </p:cNvPr>
            <p:cNvSpPr/>
            <p:nvPr/>
          </p:nvSpPr>
          <p:spPr>
            <a:xfrm>
              <a:off x="523240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7C68D3F3-0F65-6F41-8D12-FBE095490B1E}"/>
                </a:ext>
              </a:extLst>
            </p:cNvPr>
            <p:cNvSpPr/>
            <p:nvPr/>
          </p:nvSpPr>
          <p:spPr>
            <a:xfrm>
              <a:off x="523240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83BA1F74-7149-9A4F-9778-40688652E8AE}"/>
                </a:ext>
              </a:extLst>
            </p:cNvPr>
            <p:cNvSpPr/>
            <p:nvPr/>
          </p:nvSpPr>
          <p:spPr>
            <a:xfrm>
              <a:off x="523240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518C0193-B7FB-064E-A132-17635395008E}"/>
                </a:ext>
              </a:extLst>
            </p:cNvPr>
            <p:cNvSpPr/>
            <p:nvPr/>
          </p:nvSpPr>
          <p:spPr>
            <a:xfrm>
              <a:off x="523240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72632C88-9707-294B-8844-588D153DB3B3}"/>
                </a:ext>
              </a:extLst>
            </p:cNvPr>
            <p:cNvSpPr/>
            <p:nvPr/>
          </p:nvSpPr>
          <p:spPr>
            <a:xfrm>
              <a:off x="523240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B7787077-1EB6-E941-BE50-1D0E2702E0E9}"/>
                </a:ext>
              </a:extLst>
            </p:cNvPr>
            <p:cNvSpPr/>
            <p:nvPr/>
          </p:nvSpPr>
          <p:spPr>
            <a:xfrm>
              <a:off x="59639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E8FA2812-BA60-8049-99EA-F936D4C9B96C}"/>
                </a:ext>
              </a:extLst>
            </p:cNvPr>
            <p:cNvSpPr/>
            <p:nvPr/>
          </p:nvSpPr>
          <p:spPr>
            <a:xfrm>
              <a:off x="59639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34C3413E-0900-2047-AD57-73D570B5D765}"/>
                </a:ext>
              </a:extLst>
            </p:cNvPr>
            <p:cNvSpPr/>
            <p:nvPr/>
          </p:nvSpPr>
          <p:spPr>
            <a:xfrm>
              <a:off x="59639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85ED5C02-D2A2-1645-A593-2E87F029BA2E}"/>
                </a:ext>
              </a:extLst>
            </p:cNvPr>
            <p:cNvSpPr/>
            <p:nvPr/>
          </p:nvSpPr>
          <p:spPr>
            <a:xfrm>
              <a:off x="59639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42E7FDC0-E0D1-3440-B3C4-9ABEFA642B4F}"/>
                </a:ext>
              </a:extLst>
            </p:cNvPr>
            <p:cNvSpPr/>
            <p:nvPr/>
          </p:nvSpPr>
          <p:spPr>
            <a:xfrm>
              <a:off x="59639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B78AAFCB-949C-AF45-BB1C-440A44634440}"/>
              </a:ext>
            </a:extLst>
          </p:cNvPr>
          <p:cNvGrpSpPr/>
          <p:nvPr/>
        </p:nvGrpSpPr>
        <p:grpSpPr>
          <a:xfrm>
            <a:off x="4959575" y="4593100"/>
            <a:ext cx="2194560" cy="2194560"/>
            <a:chOff x="5431885" y="4196207"/>
            <a:chExt cx="2194560" cy="2194560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660D6FE5-4024-4748-9D8F-85544DACEAC4}"/>
                </a:ext>
              </a:extLst>
            </p:cNvPr>
            <p:cNvSpPr/>
            <p:nvPr/>
          </p:nvSpPr>
          <p:spPr>
            <a:xfrm>
              <a:off x="5431885" y="419620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-1</a:t>
              </a: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CEE80558-AD5E-3749-9B83-3ED05989F4CA}"/>
                </a:ext>
              </a:extLst>
            </p:cNvPr>
            <p:cNvSpPr/>
            <p:nvPr/>
          </p:nvSpPr>
          <p:spPr>
            <a:xfrm>
              <a:off x="5431885" y="492772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-1</a:t>
              </a: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291B9481-E033-0A48-B76B-5BE110289268}"/>
                </a:ext>
              </a:extLst>
            </p:cNvPr>
            <p:cNvSpPr/>
            <p:nvPr/>
          </p:nvSpPr>
          <p:spPr>
            <a:xfrm>
              <a:off x="5431885" y="565924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-1</a:t>
              </a: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611E5696-7D6D-C543-8008-986E7A21AD23}"/>
                </a:ext>
              </a:extLst>
            </p:cNvPr>
            <p:cNvSpPr/>
            <p:nvPr/>
          </p:nvSpPr>
          <p:spPr>
            <a:xfrm>
              <a:off x="6163405" y="419620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16391662-3C58-F84D-A2A2-FF7F820E0107}"/>
                </a:ext>
              </a:extLst>
            </p:cNvPr>
            <p:cNvSpPr/>
            <p:nvPr/>
          </p:nvSpPr>
          <p:spPr>
            <a:xfrm>
              <a:off x="6163405" y="492772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A9F4FF7D-9297-8E4D-BB51-1584199E4566}"/>
                </a:ext>
              </a:extLst>
            </p:cNvPr>
            <p:cNvSpPr/>
            <p:nvPr/>
          </p:nvSpPr>
          <p:spPr>
            <a:xfrm>
              <a:off x="6163405" y="565924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AFEBFF11-F34A-6A43-811B-1C08523E7A24}"/>
                </a:ext>
              </a:extLst>
            </p:cNvPr>
            <p:cNvSpPr/>
            <p:nvPr/>
          </p:nvSpPr>
          <p:spPr>
            <a:xfrm>
              <a:off x="6894925" y="419620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C78044F7-1590-454B-8E77-1C2E4DA96F6D}"/>
                </a:ext>
              </a:extLst>
            </p:cNvPr>
            <p:cNvSpPr/>
            <p:nvPr/>
          </p:nvSpPr>
          <p:spPr>
            <a:xfrm>
              <a:off x="6894925" y="492772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</a:t>
              </a: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42EF35C4-4D47-6C47-94D9-A172B3D4EB56}"/>
                </a:ext>
              </a:extLst>
            </p:cNvPr>
            <p:cNvSpPr/>
            <p:nvPr/>
          </p:nvSpPr>
          <p:spPr>
            <a:xfrm>
              <a:off x="6894925" y="5659247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6589621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A19445-314D-5D4B-A518-32B815BEEE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53483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6000" dirty="0"/>
              <a:t>Slides for ‘4-Morphology’</a:t>
            </a:r>
          </a:p>
        </p:txBody>
      </p:sp>
    </p:spTree>
    <p:extLst>
      <p:ext uri="{BB962C8B-B14F-4D97-AF65-F5344CB8AC3E}">
        <p14:creationId xmlns:p14="http://schemas.microsoft.com/office/powerpoint/2010/main" val="375993951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09F253FA-6406-0246-B58A-F133800417F3}"/>
              </a:ext>
            </a:extLst>
          </p:cNvPr>
          <p:cNvGrpSpPr/>
          <p:nvPr/>
        </p:nvGrpSpPr>
        <p:grpSpPr>
          <a:xfrm>
            <a:off x="583343" y="1489578"/>
            <a:ext cx="4389120" cy="3657600"/>
            <a:chOff x="2306320" y="1639074"/>
            <a:chExt cx="4389120" cy="36576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CAB72F5-E0D8-EA47-95BD-3F60AB4F77F4}"/>
                </a:ext>
              </a:extLst>
            </p:cNvPr>
            <p:cNvSpPr/>
            <p:nvPr/>
          </p:nvSpPr>
          <p:spPr>
            <a:xfrm>
              <a:off x="23063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D800A11-41F5-D644-AFF0-51157185E8EC}"/>
                </a:ext>
              </a:extLst>
            </p:cNvPr>
            <p:cNvSpPr/>
            <p:nvPr/>
          </p:nvSpPr>
          <p:spPr>
            <a:xfrm>
              <a:off x="303784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F56D739-95E6-5748-B699-16BCD55FF364}"/>
                </a:ext>
              </a:extLst>
            </p:cNvPr>
            <p:cNvSpPr/>
            <p:nvPr/>
          </p:nvSpPr>
          <p:spPr>
            <a:xfrm>
              <a:off x="376936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8CBC5C1-4798-064A-8D40-A8E62A0CC6EB}"/>
                </a:ext>
              </a:extLst>
            </p:cNvPr>
            <p:cNvSpPr/>
            <p:nvPr/>
          </p:nvSpPr>
          <p:spPr>
            <a:xfrm>
              <a:off x="23063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24009A8-534C-F946-B9F5-77AF24A37C48}"/>
                </a:ext>
              </a:extLst>
            </p:cNvPr>
            <p:cNvSpPr/>
            <p:nvPr/>
          </p:nvSpPr>
          <p:spPr>
            <a:xfrm>
              <a:off x="303784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35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56D8122-5F8B-234D-886C-7BBEFF62DBD2}"/>
                </a:ext>
              </a:extLst>
            </p:cNvPr>
            <p:cNvSpPr/>
            <p:nvPr/>
          </p:nvSpPr>
          <p:spPr>
            <a:xfrm>
              <a:off x="376936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87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E2BAFC8-6E1E-7F4B-BA44-0B1338D23802}"/>
                </a:ext>
              </a:extLst>
            </p:cNvPr>
            <p:cNvSpPr/>
            <p:nvPr/>
          </p:nvSpPr>
          <p:spPr>
            <a:xfrm>
              <a:off x="23063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CA6346D-8352-AC40-9A55-11860B11EB70}"/>
                </a:ext>
              </a:extLst>
            </p:cNvPr>
            <p:cNvSpPr/>
            <p:nvPr/>
          </p:nvSpPr>
          <p:spPr>
            <a:xfrm>
              <a:off x="303784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201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7F55E89-7564-7E47-BA87-DE2FC6F410A3}"/>
                </a:ext>
              </a:extLst>
            </p:cNvPr>
            <p:cNvSpPr/>
            <p:nvPr/>
          </p:nvSpPr>
          <p:spPr>
            <a:xfrm>
              <a:off x="376936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124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EA97E72-C357-EF43-A711-DE0D2685CE93}"/>
                </a:ext>
              </a:extLst>
            </p:cNvPr>
            <p:cNvSpPr/>
            <p:nvPr/>
          </p:nvSpPr>
          <p:spPr>
            <a:xfrm>
              <a:off x="23063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9939780-A1B9-384A-975A-A7F5FDAC1F2B}"/>
                </a:ext>
              </a:extLst>
            </p:cNvPr>
            <p:cNvSpPr/>
            <p:nvPr/>
          </p:nvSpPr>
          <p:spPr>
            <a:xfrm>
              <a:off x="303784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65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71C695E-A3FF-4A44-A77C-D1C524697BA1}"/>
                </a:ext>
              </a:extLst>
            </p:cNvPr>
            <p:cNvSpPr/>
            <p:nvPr/>
          </p:nvSpPr>
          <p:spPr>
            <a:xfrm>
              <a:off x="376936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232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337C37D-7E6F-8544-BC4D-0DA8B09B5C65}"/>
                </a:ext>
              </a:extLst>
            </p:cNvPr>
            <p:cNvSpPr/>
            <p:nvPr/>
          </p:nvSpPr>
          <p:spPr>
            <a:xfrm>
              <a:off x="23063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88F0038-622C-6B4A-A618-B582C1463B29}"/>
                </a:ext>
              </a:extLst>
            </p:cNvPr>
            <p:cNvSpPr/>
            <p:nvPr/>
          </p:nvSpPr>
          <p:spPr>
            <a:xfrm>
              <a:off x="303784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ACA8AF3C-7788-5947-A8D7-72348DB7F042}"/>
                </a:ext>
              </a:extLst>
            </p:cNvPr>
            <p:cNvSpPr/>
            <p:nvPr/>
          </p:nvSpPr>
          <p:spPr>
            <a:xfrm>
              <a:off x="376936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BF1C07AF-C7D3-B049-9873-C6FAE361DCD6}"/>
                </a:ext>
              </a:extLst>
            </p:cNvPr>
            <p:cNvSpPr/>
            <p:nvPr/>
          </p:nvSpPr>
          <p:spPr>
            <a:xfrm>
              <a:off x="450088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09310AC0-B480-634B-ABBC-5655F22C06DD}"/>
                </a:ext>
              </a:extLst>
            </p:cNvPr>
            <p:cNvSpPr/>
            <p:nvPr/>
          </p:nvSpPr>
          <p:spPr>
            <a:xfrm>
              <a:off x="450088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150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5567961A-8FB9-3943-9B05-35E6988D1FF1}"/>
                </a:ext>
              </a:extLst>
            </p:cNvPr>
            <p:cNvSpPr/>
            <p:nvPr/>
          </p:nvSpPr>
          <p:spPr>
            <a:xfrm>
              <a:off x="450088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769A1B4-41BC-BA46-98E0-4874E6ECC697}"/>
                </a:ext>
              </a:extLst>
            </p:cNvPr>
            <p:cNvSpPr/>
            <p:nvPr/>
          </p:nvSpPr>
          <p:spPr>
            <a:xfrm>
              <a:off x="450088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F8C61F31-9936-E746-8F49-49040C603B3F}"/>
                </a:ext>
              </a:extLst>
            </p:cNvPr>
            <p:cNvSpPr/>
            <p:nvPr/>
          </p:nvSpPr>
          <p:spPr>
            <a:xfrm>
              <a:off x="450088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145D63F0-F9B4-3A4B-A521-4E6D93DCF67F}"/>
                </a:ext>
              </a:extLst>
            </p:cNvPr>
            <p:cNvSpPr/>
            <p:nvPr/>
          </p:nvSpPr>
          <p:spPr>
            <a:xfrm>
              <a:off x="523240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0787FD3E-BA97-4F49-9888-2C8D7DAC59DB}"/>
                </a:ext>
              </a:extLst>
            </p:cNvPr>
            <p:cNvSpPr/>
            <p:nvPr/>
          </p:nvSpPr>
          <p:spPr>
            <a:xfrm>
              <a:off x="523240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204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46741DC3-2A26-6443-A618-1178CD81CB13}"/>
                </a:ext>
              </a:extLst>
            </p:cNvPr>
            <p:cNvSpPr/>
            <p:nvPr/>
          </p:nvSpPr>
          <p:spPr>
            <a:xfrm>
              <a:off x="523240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13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E43087E7-D2B1-3742-BDB0-18DD0E1004E4}"/>
                </a:ext>
              </a:extLst>
            </p:cNvPr>
            <p:cNvSpPr/>
            <p:nvPr/>
          </p:nvSpPr>
          <p:spPr>
            <a:xfrm>
              <a:off x="523240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D2E011BA-C53D-B84E-9365-D258637BD97F}"/>
                </a:ext>
              </a:extLst>
            </p:cNvPr>
            <p:cNvSpPr/>
            <p:nvPr/>
          </p:nvSpPr>
          <p:spPr>
            <a:xfrm>
              <a:off x="523240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3BA8AFC-F6BC-BA44-9148-D37A6C5CA39F}"/>
                </a:ext>
              </a:extLst>
            </p:cNvPr>
            <p:cNvSpPr/>
            <p:nvPr/>
          </p:nvSpPr>
          <p:spPr>
            <a:xfrm>
              <a:off x="59639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44B88ADD-378D-9C4E-AA6C-89CE4F7F4626}"/>
                </a:ext>
              </a:extLst>
            </p:cNvPr>
            <p:cNvSpPr/>
            <p:nvPr/>
          </p:nvSpPr>
          <p:spPr>
            <a:xfrm>
              <a:off x="59639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DA118378-25AB-8443-A9C2-0642FB882138}"/>
                </a:ext>
              </a:extLst>
            </p:cNvPr>
            <p:cNvSpPr/>
            <p:nvPr/>
          </p:nvSpPr>
          <p:spPr>
            <a:xfrm>
              <a:off x="59639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4965637-18AB-2948-B388-F2711EEC345B}"/>
                </a:ext>
              </a:extLst>
            </p:cNvPr>
            <p:cNvSpPr/>
            <p:nvPr/>
          </p:nvSpPr>
          <p:spPr>
            <a:xfrm>
              <a:off x="59639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04C9011A-32C4-F04D-AA49-A28002C1242D}"/>
                </a:ext>
              </a:extLst>
            </p:cNvPr>
            <p:cNvSpPr/>
            <p:nvPr/>
          </p:nvSpPr>
          <p:spPr>
            <a:xfrm>
              <a:off x="59639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</p:grpSp>
      <p:sp>
        <p:nvSpPr>
          <p:cNvPr id="67" name="TextBox 66">
            <a:extLst>
              <a:ext uri="{FF2B5EF4-FFF2-40B4-BE49-F238E27FC236}">
                <a16:creationId xmlns:a16="http://schemas.microsoft.com/office/drawing/2014/main" id="{A33D9507-2968-E24D-A004-7FD1C037474E}"/>
              </a:ext>
            </a:extLst>
          </p:cNvPr>
          <p:cNvSpPr txBox="1"/>
          <p:nvPr/>
        </p:nvSpPr>
        <p:spPr>
          <a:xfrm>
            <a:off x="5662617" y="3056768"/>
            <a:ext cx="82291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&gt; 0</a:t>
            </a:r>
          </a:p>
          <a:p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?</a:t>
            </a:r>
          </a:p>
        </p:txBody>
      </p:sp>
      <p:sp>
        <p:nvSpPr>
          <p:cNvPr id="68" name="Title 1">
            <a:extLst>
              <a:ext uri="{FF2B5EF4-FFF2-40B4-BE49-F238E27FC236}">
                <a16:creationId xmlns:a16="http://schemas.microsoft.com/office/drawing/2014/main" id="{9634E01E-F6B3-3D48-98EE-9635294F0727}"/>
              </a:ext>
            </a:extLst>
          </p:cNvPr>
          <p:cNvSpPr txBox="1">
            <a:spLocks/>
          </p:cNvSpPr>
          <p:nvPr/>
        </p:nvSpPr>
        <p:spPr>
          <a:xfrm>
            <a:off x="889000" y="5627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Creating a binary image</a:t>
            </a:r>
          </a:p>
        </p:txBody>
      </p:sp>
    </p:spTree>
    <p:extLst>
      <p:ext uri="{BB962C8B-B14F-4D97-AF65-F5344CB8AC3E}">
        <p14:creationId xmlns:p14="http://schemas.microsoft.com/office/powerpoint/2010/main" val="58280702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09F253FA-6406-0246-B58A-F133800417F3}"/>
              </a:ext>
            </a:extLst>
          </p:cNvPr>
          <p:cNvGrpSpPr/>
          <p:nvPr/>
        </p:nvGrpSpPr>
        <p:grpSpPr>
          <a:xfrm>
            <a:off x="583343" y="1489578"/>
            <a:ext cx="4389120" cy="3657600"/>
            <a:chOff x="2306320" y="1639074"/>
            <a:chExt cx="4389120" cy="36576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CAB72F5-E0D8-EA47-95BD-3F60AB4F77F4}"/>
                </a:ext>
              </a:extLst>
            </p:cNvPr>
            <p:cNvSpPr/>
            <p:nvPr/>
          </p:nvSpPr>
          <p:spPr>
            <a:xfrm>
              <a:off x="23063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D800A11-41F5-D644-AFF0-51157185E8EC}"/>
                </a:ext>
              </a:extLst>
            </p:cNvPr>
            <p:cNvSpPr/>
            <p:nvPr/>
          </p:nvSpPr>
          <p:spPr>
            <a:xfrm>
              <a:off x="303784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F56D739-95E6-5748-B699-16BCD55FF364}"/>
                </a:ext>
              </a:extLst>
            </p:cNvPr>
            <p:cNvSpPr/>
            <p:nvPr/>
          </p:nvSpPr>
          <p:spPr>
            <a:xfrm>
              <a:off x="376936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8CBC5C1-4798-064A-8D40-A8E62A0CC6EB}"/>
                </a:ext>
              </a:extLst>
            </p:cNvPr>
            <p:cNvSpPr/>
            <p:nvPr/>
          </p:nvSpPr>
          <p:spPr>
            <a:xfrm>
              <a:off x="23063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24009A8-534C-F946-B9F5-77AF24A37C48}"/>
                </a:ext>
              </a:extLst>
            </p:cNvPr>
            <p:cNvSpPr/>
            <p:nvPr/>
          </p:nvSpPr>
          <p:spPr>
            <a:xfrm>
              <a:off x="303784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35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56D8122-5F8B-234D-886C-7BBEFF62DBD2}"/>
                </a:ext>
              </a:extLst>
            </p:cNvPr>
            <p:cNvSpPr/>
            <p:nvPr/>
          </p:nvSpPr>
          <p:spPr>
            <a:xfrm>
              <a:off x="376936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87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E2BAFC8-6E1E-7F4B-BA44-0B1338D23802}"/>
                </a:ext>
              </a:extLst>
            </p:cNvPr>
            <p:cNvSpPr/>
            <p:nvPr/>
          </p:nvSpPr>
          <p:spPr>
            <a:xfrm>
              <a:off x="23063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CA6346D-8352-AC40-9A55-11860B11EB70}"/>
                </a:ext>
              </a:extLst>
            </p:cNvPr>
            <p:cNvSpPr/>
            <p:nvPr/>
          </p:nvSpPr>
          <p:spPr>
            <a:xfrm>
              <a:off x="303784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201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7F55E89-7564-7E47-BA87-DE2FC6F410A3}"/>
                </a:ext>
              </a:extLst>
            </p:cNvPr>
            <p:cNvSpPr/>
            <p:nvPr/>
          </p:nvSpPr>
          <p:spPr>
            <a:xfrm>
              <a:off x="376936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124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EA97E72-C357-EF43-A711-DE0D2685CE93}"/>
                </a:ext>
              </a:extLst>
            </p:cNvPr>
            <p:cNvSpPr/>
            <p:nvPr/>
          </p:nvSpPr>
          <p:spPr>
            <a:xfrm>
              <a:off x="23063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9939780-A1B9-384A-975A-A7F5FDAC1F2B}"/>
                </a:ext>
              </a:extLst>
            </p:cNvPr>
            <p:cNvSpPr/>
            <p:nvPr/>
          </p:nvSpPr>
          <p:spPr>
            <a:xfrm>
              <a:off x="303784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65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71C695E-A3FF-4A44-A77C-D1C524697BA1}"/>
                </a:ext>
              </a:extLst>
            </p:cNvPr>
            <p:cNvSpPr/>
            <p:nvPr/>
          </p:nvSpPr>
          <p:spPr>
            <a:xfrm>
              <a:off x="376936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232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337C37D-7E6F-8544-BC4D-0DA8B09B5C65}"/>
                </a:ext>
              </a:extLst>
            </p:cNvPr>
            <p:cNvSpPr/>
            <p:nvPr/>
          </p:nvSpPr>
          <p:spPr>
            <a:xfrm>
              <a:off x="23063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88F0038-622C-6B4A-A618-B582C1463B29}"/>
                </a:ext>
              </a:extLst>
            </p:cNvPr>
            <p:cNvSpPr/>
            <p:nvPr/>
          </p:nvSpPr>
          <p:spPr>
            <a:xfrm>
              <a:off x="303784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ACA8AF3C-7788-5947-A8D7-72348DB7F042}"/>
                </a:ext>
              </a:extLst>
            </p:cNvPr>
            <p:cNvSpPr/>
            <p:nvPr/>
          </p:nvSpPr>
          <p:spPr>
            <a:xfrm>
              <a:off x="376936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BF1C07AF-C7D3-B049-9873-C6FAE361DCD6}"/>
                </a:ext>
              </a:extLst>
            </p:cNvPr>
            <p:cNvSpPr/>
            <p:nvPr/>
          </p:nvSpPr>
          <p:spPr>
            <a:xfrm>
              <a:off x="450088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09310AC0-B480-634B-ABBC-5655F22C06DD}"/>
                </a:ext>
              </a:extLst>
            </p:cNvPr>
            <p:cNvSpPr/>
            <p:nvPr/>
          </p:nvSpPr>
          <p:spPr>
            <a:xfrm>
              <a:off x="450088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150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5567961A-8FB9-3943-9B05-35E6988D1FF1}"/>
                </a:ext>
              </a:extLst>
            </p:cNvPr>
            <p:cNvSpPr/>
            <p:nvPr/>
          </p:nvSpPr>
          <p:spPr>
            <a:xfrm>
              <a:off x="450088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769A1B4-41BC-BA46-98E0-4874E6ECC697}"/>
                </a:ext>
              </a:extLst>
            </p:cNvPr>
            <p:cNvSpPr/>
            <p:nvPr/>
          </p:nvSpPr>
          <p:spPr>
            <a:xfrm>
              <a:off x="450088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F8C61F31-9936-E746-8F49-49040C603B3F}"/>
                </a:ext>
              </a:extLst>
            </p:cNvPr>
            <p:cNvSpPr/>
            <p:nvPr/>
          </p:nvSpPr>
          <p:spPr>
            <a:xfrm>
              <a:off x="450088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145D63F0-F9B4-3A4B-A521-4E6D93DCF67F}"/>
                </a:ext>
              </a:extLst>
            </p:cNvPr>
            <p:cNvSpPr/>
            <p:nvPr/>
          </p:nvSpPr>
          <p:spPr>
            <a:xfrm>
              <a:off x="523240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0787FD3E-BA97-4F49-9888-2C8D7DAC59DB}"/>
                </a:ext>
              </a:extLst>
            </p:cNvPr>
            <p:cNvSpPr/>
            <p:nvPr/>
          </p:nvSpPr>
          <p:spPr>
            <a:xfrm>
              <a:off x="523240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204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46741DC3-2A26-6443-A618-1178CD81CB13}"/>
                </a:ext>
              </a:extLst>
            </p:cNvPr>
            <p:cNvSpPr/>
            <p:nvPr/>
          </p:nvSpPr>
          <p:spPr>
            <a:xfrm>
              <a:off x="523240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13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E43087E7-D2B1-3742-BDB0-18DD0E1004E4}"/>
                </a:ext>
              </a:extLst>
            </p:cNvPr>
            <p:cNvSpPr/>
            <p:nvPr/>
          </p:nvSpPr>
          <p:spPr>
            <a:xfrm>
              <a:off x="523240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D2E011BA-C53D-B84E-9365-D258637BD97F}"/>
                </a:ext>
              </a:extLst>
            </p:cNvPr>
            <p:cNvSpPr/>
            <p:nvPr/>
          </p:nvSpPr>
          <p:spPr>
            <a:xfrm>
              <a:off x="523240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3BA8AFC-F6BC-BA44-9148-D37A6C5CA39F}"/>
                </a:ext>
              </a:extLst>
            </p:cNvPr>
            <p:cNvSpPr/>
            <p:nvPr/>
          </p:nvSpPr>
          <p:spPr>
            <a:xfrm>
              <a:off x="59639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44B88ADD-378D-9C4E-AA6C-89CE4F7F4626}"/>
                </a:ext>
              </a:extLst>
            </p:cNvPr>
            <p:cNvSpPr/>
            <p:nvPr/>
          </p:nvSpPr>
          <p:spPr>
            <a:xfrm>
              <a:off x="59639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DA118378-25AB-8443-A9C2-0642FB882138}"/>
                </a:ext>
              </a:extLst>
            </p:cNvPr>
            <p:cNvSpPr/>
            <p:nvPr/>
          </p:nvSpPr>
          <p:spPr>
            <a:xfrm>
              <a:off x="59639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4965637-18AB-2948-B388-F2711EEC345B}"/>
                </a:ext>
              </a:extLst>
            </p:cNvPr>
            <p:cNvSpPr/>
            <p:nvPr/>
          </p:nvSpPr>
          <p:spPr>
            <a:xfrm>
              <a:off x="59639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04C9011A-32C4-F04D-AA49-A28002C1242D}"/>
                </a:ext>
              </a:extLst>
            </p:cNvPr>
            <p:cNvSpPr/>
            <p:nvPr/>
          </p:nvSpPr>
          <p:spPr>
            <a:xfrm>
              <a:off x="59639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EBBAB68-2CA8-4245-98FB-F5E7A376727D}"/>
              </a:ext>
            </a:extLst>
          </p:cNvPr>
          <p:cNvGrpSpPr/>
          <p:nvPr/>
        </p:nvGrpSpPr>
        <p:grpSpPr>
          <a:xfrm>
            <a:off x="7125657" y="1489578"/>
            <a:ext cx="4389120" cy="3657600"/>
            <a:chOff x="2306320" y="1639074"/>
            <a:chExt cx="4389120" cy="3657600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35343AE-FCB8-E34F-B41A-E00D319EE479}"/>
                </a:ext>
              </a:extLst>
            </p:cNvPr>
            <p:cNvSpPr/>
            <p:nvPr/>
          </p:nvSpPr>
          <p:spPr>
            <a:xfrm>
              <a:off x="23063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F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C5977A57-D4EB-BB42-8365-A98A9C740FAB}"/>
                </a:ext>
              </a:extLst>
            </p:cNvPr>
            <p:cNvSpPr/>
            <p:nvPr/>
          </p:nvSpPr>
          <p:spPr>
            <a:xfrm>
              <a:off x="303784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F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AC117490-482B-E444-9779-5A6F9B0EECD7}"/>
                </a:ext>
              </a:extLst>
            </p:cNvPr>
            <p:cNvSpPr/>
            <p:nvPr/>
          </p:nvSpPr>
          <p:spPr>
            <a:xfrm>
              <a:off x="376936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F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2C410B31-4548-FC4A-BFE7-CFB3DFFF7070}"/>
                </a:ext>
              </a:extLst>
            </p:cNvPr>
            <p:cNvSpPr/>
            <p:nvPr/>
          </p:nvSpPr>
          <p:spPr>
            <a:xfrm>
              <a:off x="23063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F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8F44670E-17A0-8C4E-A4F1-4EEB5F921798}"/>
                </a:ext>
              </a:extLst>
            </p:cNvPr>
            <p:cNvSpPr/>
            <p:nvPr/>
          </p:nvSpPr>
          <p:spPr>
            <a:xfrm>
              <a:off x="303784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T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73E01376-87AB-614D-BB28-B713D30161BB}"/>
                </a:ext>
              </a:extLst>
            </p:cNvPr>
            <p:cNvSpPr/>
            <p:nvPr/>
          </p:nvSpPr>
          <p:spPr>
            <a:xfrm>
              <a:off x="376936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T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ED703611-393D-724E-86C2-55DD228340C1}"/>
                </a:ext>
              </a:extLst>
            </p:cNvPr>
            <p:cNvSpPr/>
            <p:nvPr/>
          </p:nvSpPr>
          <p:spPr>
            <a:xfrm>
              <a:off x="23063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F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25EBF5CD-0789-D641-AD62-4D0851BB8067}"/>
                </a:ext>
              </a:extLst>
            </p:cNvPr>
            <p:cNvSpPr/>
            <p:nvPr/>
          </p:nvSpPr>
          <p:spPr>
            <a:xfrm>
              <a:off x="303784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T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64A51A6A-78D3-7C45-BB5F-13CC429547C6}"/>
                </a:ext>
              </a:extLst>
            </p:cNvPr>
            <p:cNvSpPr/>
            <p:nvPr/>
          </p:nvSpPr>
          <p:spPr>
            <a:xfrm>
              <a:off x="376936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T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0C2F3489-AAB1-2846-8769-5C477369ECD9}"/>
                </a:ext>
              </a:extLst>
            </p:cNvPr>
            <p:cNvSpPr/>
            <p:nvPr/>
          </p:nvSpPr>
          <p:spPr>
            <a:xfrm>
              <a:off x="23063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F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044E412B-11C4-1243-8507-71397DD6E68E}"/>
                </a:ext>
              </a:extLst>
            </p:cNvPr>
            <p:cNvSpPr/>
            <p:nvPr/>
          </p:nvSpPr>
          <p:spPr>
            <a:xfrm>
              <a:off x="303784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T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2321B683-B896-C446-9D86-42EAEF788E7D}"/>
                </a:ext>
              </a:extLst>
            </p:cNvPr>
            <p:cNvSpPr/>
            <p:nvPr/>
          </p:nvSpPr>
          <p:spPr>
            <a:xfrm>
              <a:off x="376936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T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5F1DB8F9-B946-A34A-AE29-EF1C8BEC84EA}"/>
                </a:ext>
              </a:extLst>
            </p:cNvPr>
            <p:cNvSpPr/>
            <p:nvPr/>
          </p:nvSpPr>
          <p:spPr>
            <a:xfrm>
              <a:off x="23063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F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EFD2619A-4F87-1242-A0D8-917ED02F1596}"/>
                </a:ext>
              </a:extLst>
            </p:cNvPr>
            <p:cNvSpPr/>
            <p:nvPr/>
          </p:nvSpPr>
          <p:spPr>
            <a:xfrm>
              <a:off x="303784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F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CC258859-9B55-8844-AC63-CEE5380CDD31}"/>
                </a:ext>
              </a:extLst>
            </p:cNvPr>
            <p:cNvSpPr/>
            <p:nvPr/>
          </p:nvSpPr>
          <p:spPr>
            <a:xfrm>
              <a:off x="376936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F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36AFDD4F-EC2A-4D47-99C4-E95BCEEDC288}"/>
                </a:ext>
              </a:extLst>
            </p:cNvPr>
            <p:cNvSpPr/>
            <p:nvPr/>
          </p:nvSpPr>
          <p:spPr>
            <a:xfrm>
              <a:off x="450088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F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2533D1E8-8B3F-914A-AF76-74A3642EF45E}"/>
                </a:ext>
              </a:extLst>
            </p:cNvPr>
            <p:cNvSpPr/>
            <p:nvPr/>
          </p:nvSpPr>
          <p:spPr>
            <a:xfrm>
              <a:off x="450088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T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6E02C27D-AED4-6E4B-BB41-9BC17D8F134F}"/>
                </a:ext>
              </a:extLst>
            </p:cNvPr>
            <p:cNvSpPr/>
            <p:nvPr/>
          </p:nvSpPr>
          <p:spPr>
            <a:xfrm>
              <a:off x="450088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T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8EE44F02-0B12-7B41-9196-ECF5E836408B}"/>
                </a:ext>
              </a:extLst>
            </p:cNvPr>
            <p:cNvSpPr/>
            <p:nvPr/>
          </p:nvSpPr>
          <p:spPr>
            <a:xfrm>
              <a:off x="450088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T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DC40F474-A97D-5545-89D7-EAFF3E064D4C}"/>
                </a:ext>
              </a:extLst>
            </p:cNvPr>
            <p:cNvSpPr/>
            <p:nvPr/>
          </p:nvSpPr>
          <p:spPr>
            <a:xfrm>
              <a:off x="450088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F</a:t>
              </a: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BF20B035-1ED4-8F4A-843E-88C9F6F54703}"/>
                </a:ext>
              </a:extLst>
            </p:cNvPr>
            <p:cNvSpPr/>
            <p:nvPr/>
          </p:nvSpPr>
          <p:spPr>
            <a:xfrm>
              <a:off x="523240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F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C94E955B-E2F1-4344-B669-B0EBE6561BCE}"/>
                </a:ext>
              </a:extLst>
            </p:cNvPr>
            <p:cNvSpPr/>
            <p:nvPr/>
          </p:nvSpPr>
          <p:spPr>
            <a:xfrm>
              <a:off x="523240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T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53C5FE84-01BF-DA4F-BA38-AF50E67127CD}"/>
                </a:ext>
              </a:extLst>
            </p:cNvPr>
            <p:cNvSpPr/>
            <p:nvPr/>
          </p:nvSpPr>
          <p:spPr>
            <a:xfrm>
              <a:off x="523240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T</a:t>
              </a: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418CDE53-0E12-D74B-B333-4F0227B46C6D}"/>
                </a:ext>
              </a:extLst>
            </p:cNvPr>
            <p:cNvSpPr/>
            <p:nvPr/>
          </p:nvSpPr>
          <p:spPr>
            <a:xfrm>
              <a:off x="523240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T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4EC21406-A154-B642-B4E7-6A75F8A64285}"/>
                </a:ext>
              </a:extLst>
            </p:cNvPr>
            <p:cNvSpPr/>
            <p:nvPr/>
          </p:nvSpPr>
          <p:spPr>
            <a:xfrm>
              <a:off x="523240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F</a:t>
              </a: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B5C1D8CB-B8D2-C446-9CE0-40BE6D9BCD97}"/>
                </a:ext>
              </a:extLst>
            </p:cNvPr>
            <p:cNvSpPr/>
            <p:nvPr/>
          </p:nvSpPr>
          <p:spPr>
            <a:xfrm>
              <a:off x="59639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F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EBB41C52-AC03-A040-94FD-6933C4218CA5}"/>
                </a:ext>
              </a:extLst>
            </p:cNvPr>
            <p:cNvSpPr/>
            <p:nvPr/>
          </p:nvSpPr>
          <p:spPr>
            <a:xfrm>
              <a:off x="59639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F</a:t>
              </a: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F1E7D5FA-5E10-804D-B4E1-562EC02F0748}"/>
                </a:ext>
              </a:extLst>
            </p:cNvPr>
            <p:cNvSpPr/>
            <p:nvPr/>
          </p:nvSpPr>
          <p:spPr>
            <a:xfrm>
              <a:off x="59639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F</a:t>
              </a: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A5DD718C-5A2F-F942-BFC7-D0B95A9A2D43}"/>
                </a:ext>
              </a:extLst>
            </p:cNvPr>
            <p:cNvSpPr/>
            <p:nvPr/>
          </p:nvSpPr>
          <p:spPr>
            <a:xfrm>
              <a:off x="59639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F</a:t>
              </a: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F7A59E55-924D-D94A-9228-BFD1AD861CCB}"/>
                </a:ext>
              </a:extLst>
            </p:cNvPr>
            <p:cNvSpPr/>
            <p:nvPr/>
          </p:nvSpPr>
          <p:spPr>
            <a:xfrm>
              <a:off x="59639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F</a:t>
              </a:r>
            </a:p>
          </p:txBody>
        </p:sp>
      </p:grpSp>
      <p:sp>
        <p:nvSpPr>
          <p:cNvPr id="68" name="Title 1">
            <a:extLst>
              <a:ext uri="{FF2B5EF4-FFF2-40B4-BE49-F238E27FC236}">
                <a16:creationId xmlns:a16="http://schemas.microsoft.com/office/drawing/2014/main" id="{9634E01E-F6B3-3D48-98EE-9635294F0727}"/>
              </a:ext>
            </a:extLst>
          </p:cNvPr>
          <p:cNvSpPr txBox="1">
            <a:spLocks/>
          </p:cNvSpPr>
          <p:nvPr/>
        </p:nvSpPr>
        <p:spPr>
          <a:xfrm>
            <a:off x="889000" y="5627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Creating a binary image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EB3EACB8-226C-F344-B59B-5F164CF02038}"/>
              </a:ext>
            </a:extLst>
          </p:cNvPr>
          <p:cNvSpPr txBox="1"/>
          <p:nvPr/>
        </p:nvSpPr>
        <p:spPr>
          <a:xfrm>
            <a:off x="5662617" y="3056768"/>
            <a:ext cx="82291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&gt; 0</a:t>
            </a:r>
          </a:p>
          <a:p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251132824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09F253FA-6406-0246-B58A-F133800417F3}"/>
              </a:ext>
            </a:extLst>
          </p:cNvPr>
          <p:cNvGrpSpPr/>
          <p:nvPr/>
        </p:nvGrpSpPr>
        <p:grpSpPr>
          <a:xfrm>
            <a:off x="583343" y="1489578"/>
            <a:ext cx="4389120" cy="3657600"/>
            <a:chOff x="2306320" y="1639074"/>
            <a:chExt cx="4389120" cy="36576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CAB72F5-E0D8-EA47-95BD-3F60AB4F77F4}"/>
                </a:ext>
              </a:extLst>
            </p:cNvPr>
            <p:cNvSpPr/>
            <p:nvPr/>
          </p:nvSpPr>
          <p:spPr>
            <a:xfrm>
              <a:off x="23063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D800A11-41F5-D644-AFF0-51157185E8EC}"/>
                </a:ext>
              </a:extLst>
            </p:cNvPr>
            <p:cNvSpPr/>
            <p:nvPr/>
          </p:nvSpPr>
          <p:spPr>
            <a:xfrm>
              <a:off x="303784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F56D739-95E6-5748-B699-16BCD55FF364}"/>
                </a:ext>
              </a:extLst>
            </p:cNvPr>
            <p:cNvSpPr/>
            <p:nvPr/>
          </p:nvSpPr>
          <p:spPr>
            <a:xfrm>
              <a:off x="376936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8CBC5C1-4798-064A-8D40-A8E62A0CC6EB}"/>
                </a:ext>
              </a:extLst>
            </p:cNvPr>
            <p:cNvSpPr/>
            <p:nvPr/>
          </p:nvSpPr>
          <p:spPr>
            <a:xfrm>
              <a:off x="23063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24009A8-534C-F946-B9F5-77AF24A37C48}"/>
                </a:ext>
              </a:extLst>
            </p:cNvPr>
            <p:cNvSpPr/>
            <p:nvPr/>
          </p:nvSpPr>
          <p:spPr>
            <a:xfrm>
              <a:off x="303784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35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56D8122-5F8B-234D-886C-7BBEFF62DBD2}"/>
                </a:ext>
              </a:extLst>
            </p:cNvPr>
            <p:cNvSpPr/>
            <p:nvPr/>
          </p:nvSpPr>
          <p:spPr>
            <a:xfrm>
              <a:off x="376936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87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E2BAFC8-6E1E-7F4B-BA44-0B1338D23802}"/>
                </a:ext>
              </a:extLst>
            </p:cNvPr>
            <p:cNvSpPr/>
            <p:nvPr/>
          </p:nvSpPr>
          <p:spPr>
            <a:xfrm>
              <a:off x="23063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CA6346D-8352-AC40-9A55-11860B11EB70}"/>
                </a:ext>
              </a:extLst>
            </p:cNvPr>
            <p:cNvSpPr/>
            <p:nvPr/>
          </p:nvSpPr>
          <p:spPr>
            <a:xfrm>
              <a:off x="303784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201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7F55E89-7564-7E47-BA87-DE2FC6F410A3}"/>
                </a:ext>
              </a:extLst>
            </p:cNvPr>
            <p:cNvSpPr/>
            <p:nvPr/>
          </p:nvSpPr>
          <p:spPr>
            <a:xfrm>
              <a:off x="376936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124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EA97E72-C357-EF43-A711-DE0D2685CE93}"/>
                </a:ext>
              </a:extLst>
            </p:cNvPr>
            <p:cNvSpPr/>
            <p:nvPr/>
          </p:nvSpPr>
          <p:spPr>
            <a:xfrm>
              <a:off x="23063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9939780-A1B9-384A-975A-A7F5FDAC1F2B}"/>
                </a:ext>
              </a:extLst>
            </p:cNvPr>
            <p:cNvSpPr/>
            <p:nvPr/>
          </p:nvSpPr>
          <p:spPr>
            <a:xfrm>
              <a:off x="303784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65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71C695E-A3FF-4A44-A77C-D1C524697BA1}"/>
                </a:ext>
              </a:extLst>
            </p:cNvPr>
            <p:cNvSpPr/>
            <p:nvPr/>
          </p:nvSpPr>
          <p:spPr>
            <a:xfrm>
              <a:off x="376936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232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337C37D-7E6F-8544-BC4D-0DA8B09B5C65}"/>
                </a:ext>
              </a:extLst>
            </p:cNvPr>
            <p:cNvSpPr/>
            <p:nvPr/>
          </p:nvSpPr>
          <p:spPr>
            <a:xfrm>
              <a:off x="23063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88F0038-622C-6B4A-A618-B582C1463B29}"/>
                </a:ext>
              </a:extLst>
            </p:cNvPr>
            <p:cNvSpPr/>
            <p:nvPr/>
          </p:nvSpPr>
          <p:spPr>
            <a:xfrm>
              <a:off x="303784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ACA8AF3C-7788-5947-A8D7-72348DB7F042}"/>
                </a:ext>
              </a:extLst>
            </p:cNvPr>
            <p:cNvSpPr/>
            <p:nvPr/>
          </p:nvSpPr>
          <p:spPr>
            <a:xfrm>
              <a:off x="376936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BF1C07AF-C7D3-B049-9873-C6FAE361DCD6}"/>
                </a:ext>
              </a:extLst>
            </p:cNvPr>
            <p:cNvSpPr/>
            <p:nvPr/>
          </p:nvSpPr>
          <p:spPr>
            <a:xfrm>
              <a:off x="450088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09310AC0-B480-634B-ABBC-5655F22C06DD}"/>
                </a:ext>
              </a:extLst>
            </p:cNvPr>
            <p:cNvSpPr/>
            <p:nvPr/>
          </p:nvSpPr>
          <p:spPr>
            <a:xfrm>
              <a:off x="450088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150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5567961A-8FB9-3943-9B05-35E6988D1FF1}"/>
                </a:ext>
              </a:extLst>
            </p:cNvPr>
            <p:cNvSpPr/>
            <p:nvPr/>
          </p:nvSpPr>
          <p:spPr>
            <a:xfrm>
              <a:off x="450088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769A1B4-41BC-BA46-98E0-4874E6ECC697}"/>
                </a:ext>
              </a:extLst>
            </p:cNvPr>
            <p:cNvSpPr/>
            <p:nvPr/>
          </p:nvSpPr>
          <p:spPr>
            <a:xfrm>
              <a:off x="450088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F8C61F31-9936-E746-8F49-49040C603B3F}"/>
                </a:ext>
              </a:extLst>
            </p:cNvPr>
            <p:cNvSpPr/>
            <p:nvPr/>
          </p:nvSpPr>
          <p:spPr>
            <a:xfrm>
              <a:off x="450088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145D63F0-F9B4-3A4B-A521-4E6D93DCF67F}"/>
                </a:ext>
              </a:extLst>
            </p:cNvPr>
            <p:cNvSpPr/>
            <p:nvPr/>
          </p:nvSpPr>
          <p:spPr>
            <a:xfrm>
              <a:off x="523240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0787FD3E-BA97-4F49-9888-2C8D7DAC59DB}"/>
                </a:ext>
              </a:extLst>
            </p:cNvPr>
            <p:cNvSpPr/>
            <p:nvPr/>
          </p:nvSpPr>
          <p:spPr>
            <a:xfrm>
              <a:off x="523240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204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46741DC3-2A26-6443-A618-1178CD81CB13}"/>
                </a:ext>
              </a:extLst>
            </p:cNvPr>
            <p:cNvSpPr/>
            <p:nvPr/>
          </p:nvSpPr>
          <p:spPr>
            <a:xfrm>
              <a:off x="523240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13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E43087E7-D2B1-3742-BDB0-18DD0E1004E4}"/>
                </a:ext>
              </a:extLst>
            </p:cNvPr>
            <p:cNvSpPr/>
            <p:nvPr/>
          </p:nvSpPr>
          <p:spPr>
            <a:xfrm>
              <a:off x="523240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D2E011BA-C53D-B84E-9365-D258637BD97F}"/>
                </a:ext>
              </a:extLst>
            </p:cNvPr>
            <p:cNvSpPr/>
            <p:nvPr/>
          </p:nvSpPr>
          <p:spPr>
            <a:xfrm>
              <a:off x="523240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3BA8AFC-F6BC-BA44-9148-D37A6C5CA39F}"/>
                </a:ext>
              </a:extLst>
            </p:cNvPr>
            <p:cNvSpPr/>
            <p:nvPr/>
          </p:nvSpPr>
          <p:spPr>
            <a:xfrm>
              <a:off x="59639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44B88ADD-378D-9C4E-AA6C-89CE4F7F4626}"/>
                </a:ext>
              </a:extLst>
            </p:cNvPr>
            <p:cNvSpPr/>
            <p:nvPr/>
          </p:nvSpPr>
          <p:spPr>
            <a:xfrm>
              <a:off x="59639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DA118378-25AB-8443-A9C2-0642FB882138}"/>
                </a:ext>
              </a:extLst>
            </p:cNvPr>
            <p:cNvSpPr/>
            <p:nvPr/>
          </p:nvSpPr>
          <p:spPr>
            <a:xfrm>
              <a:off x="59639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4965637-18AB-2948-B388-F2711EEC345B}"/>
                </a:ext>
              </a:extLst>
            </p:cNvPr>
            <p:cNvSpPr/>
            <p:nvPr/>
          </p:nvSpPr>
          <p:spPr>
            <a:xfrm>
              <a:off x="59639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04C9011A-32C4-F04D-AA49-A28002C1242D}"/>
                </a:ext>
              </a:extLst>
            </p:cNvPr>
            <p:cNvSpPr/>
            <p:nvPr/>
          </p:nvSpPr>
          <p:spPr>
            <a:xfrm>
              <a:off x="59639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EBBAB68-2CA8-4245-98FB-F5E7A376727D}"/>
              </a:ext>
            </a:extLst>
          </p:cNvPr>
          <p:cNvGrpSpPr/>
          <p:nvPr/>
        </p:nvGrpSpPr>
        <p:grpSpPr>
          <a:xfrm>
            <a:off x="7125657" y="1489578"/>
            <a:ext cx="4389120" cy="3657600"/>
            <a:chOff x="2306320" y="1639074"/>
            <a:chExt cx="4389120" cy="3657600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35343AE-FCB8-E34F-B41A-E00D319EE479}"/>
                </a:ext>
              </a:extLst>
            </p:cNvPr>
            <p:cNvSpPr/>
            <p:nvPr/>
          </p:nvSpPr>
          <p:spPr>
            <a:xfrm>
              <a:off x="23063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C5977A57-D4EB-BB42-8365-A98A9C740FAB}"/>
                </a:ext>
              </a:extLst>
            </p:cNvPr>
            <p:cNvSpPr/>
            <p:nvPr/>
          </p:nvSpPr>
          <p:spPr>
            <a:xfrm>
              <a:off x="303784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AC117490-482B-E444-9779-5A6F9B0EECD7}"/>
                </a:ext>
              </a:extLst>
            </p:cNvPr>
            <p:cNvSpPr/>
            <p:nvPr/>
          </p:nvSpPr>
          <p:spPr>
            <a:xfrm>
              <a:off x="376936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2C410B31-4548-FC4A-BFE7-CFB3DFFF7070}"/>
                </a:ext>
              </a:extLst>
            </p:cNvPr>
            <p:cNvSpPr/>
            <p:nvPr/>
          </p:nvSpPr>
          <p:spPr>
            <a:xfrm>
              <a:off x="23063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8F44670E-17A0-8C4E-A4F1-4EEB5F921798}"/>
                </a:ext>
              </a:extLst>
            </p:cNvPr>
            <p:cNvSpPr/>
            <p:nvPr/>
          </p:nvSpPr>
          <p:spPr>
            <a:xfrm>
              <a:off x="303784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73E01376-87AB-614D-BB28-B713D30161BB}"/>
                </a:ext>
              </a:extLst>
            </p:cNvPr>
            <p:cNvSpPr/>
            <p:nvPr/>
          </p:nvSpPr>
          <p:spPr>
            <a:xfrm>
              <a:off x="376936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ED703611-393D-724E-86C2-55DD228340C1}"/>
                </a:ext>
              </a:extLst>
            </p:cNvPr>
            <p:cNvSpPr/>
            <p:nvPr/>
          </p:nvSpPr>
          <p:spPr>
            <a:xfrm>
              <a:off x="23063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25EBF5CD-0789-D641-AD62-4D0851BB8067}"/>
                </a:ext>
              </a:extLst>
            </p:cNvPr>
            <p:cNvSpPr/>
            <p:nvPr/>
          </p:nvSpPr>
          <p:spPr>
            <a:xfrm>
              <a:off x="303784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64A51A6A-78D3-7C45-BB5F-13CC429547C6}"/>
                </a:ext>
              </a:extLst>
            </p:cNvPr>
            <p:cNvSpPr/>
            <p:nvPr/>
          </p:nvSpPr>
          <p:spPr>
            <a:xfrm>
              <a:off x="376936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0C2F3489-AAB1-2846-8769-5C477369ECD9}"/>
                </a:ext>
              </a:extLst>
            </p:cNvPr>
            <p:cNvSpPr/>
            <p:nvPr/>
          </p:nvSpPr>
          <p:spPr>
            <a:xfrm>
              <a:off x="23063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044E412B-11C4-1243-8507-71397DD6E68E}"/>
                </a:ext>
              </a:extLst>
            </p:cNvPr>
            <p:cNvSpPr/>
            <p:nvPr/>
          </p:nvSpPr>
          <p:spPr>
            <a:xfrm>
              <a:off x="303784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2321B683-B896-C446-9D86-42EAEF788E7D}"/>
                </a:ext>
              </a:extLst>
            </p:cNvPr>
            <p:cNvSpPr/>
            <p:nvPr/>
          </p:nvSpPr>
          <p:spPr>
            <a:xfrm>
              <a:off x="376936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5F1DB8F9-B946-A34A-AE29-EF1C8BEC84EA}"/>
                </a:ext>
              </a:extLst>
            </p:cNvPr>
            <p:cNvSpPr/>
            <p:nvPr/>
          </p:nvSpPr>
          <p:spPr>
            <a:xfrm>
              <a:off x="23063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EFD2619A-4F87-1242-A0D8-917ED02F1596}"/>
                </a:ext>
              </a:extLst>
            </p:cNvPr>
            <p:cNvSpPr/>
            <p:nvPr/>
          </p:nvSpPr>
          <p:spPr>
            <a:xfrm>
              <a:off x="303784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CC258859-9B55-8844-AC63-CEE5380CDD31}"/>
                </a:ext>
              </a:extLst>
            </p:cNvPr>
            <p:cNvSpPr/>
            <p:nvPr/>
          </p:nvSpPr>
          <p:spPr>
            <a:xfrm>
              <a:off x="376936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36AFDD4F-EC2A-4D47-99C4-E95BCEEDC288}"/>
                </a:ext>
              </a:extLst>
            </p:cNvPr>
            <p:cNvSpPr/>
            <p:nvPr/>
          </p:nvSpPr>
          <p:spPr>
            <a:xfrm>
              <a:off x="450088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2533D1E8-8B3F-914A-AF76-74A3642EF45E}"/>
                </a:ext>
              </a:extLst>
            </p:cNvPr>
            <p:cNvSpPr/>
            <p:nvPr/>
          </p:nvSpPr>
          <p:spPr>
            <a:xfrm>
              <a:off x="450088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6E02C27D-AED4-6E4B-BB41-9BC17D8F134F}"/>
                </a:ext>
              </a:extLst>
            </p:cNvPr>
            <p:cNvSpPr/>
            <p:nvPr/>
          </p:nvSpPr>
          <p:spPr>
            <a:xfrm>
              <a:off x="450088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8EE44F02-0B12-7B41-9196-ECF5E836408B}"/>
                </a:ext>
              </a:extLst>
            </p:cNvPr>
            <p:cNvSpPr/>
            <p:nvPr/>
          </p:nvSpPr>
          <p:spPr>
            <a:xfrm>
              <a:off x="450088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DC40F474-A97D-5545-89D7-EAFF3E064D4C}"/>
                </a:ext>
              </a:extLst>
            </p:cNvPr>
            <p:cNvSpPr/>
            <p:nvPr/>
          </p:nvSpPr>
          <p:spPr>
            <a:xfrm>
              <a:off x="450088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BF20B035-1ED4-8F4A-843E-88C9F6F54703}"/>
                </a:ext>
              </a:extLst>
            </p:cNvPr>
            <p:cNvSpPr/>
            <p:nvPr/>
          </p:nvSpPr>
          <p:spPr>
            <a:xfrm>
              <a:off x="523240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C94E955B-E2F1-4344-B669-B0EBE6561BCE}"/>
                </a:ext>
              </a:extLst>
            </p:cNvPr>
            <p:cNvSpPr/>
            <p:nvPr/>
          </p:nvSpPr>
          <p:spPr>
            <a:xfrm>
              <a:off x="523240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53C5FE84-01BF-DA4F-BA38-AF50E67127CD}"/>
                </a:ext>
              </a:extLst>
            </p:cNvPr>
            <p:cNvSpPr/>
            <p:nvPr/>
          </p:nvSpPr>
          <p:spPr>
            <a:xfrm>
              <a:off x="523240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</a:t>
              </a: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418CDE53-0E12-D74B-B333-4F0227B46C6D}"/>
                </a:ext>
              </a:extLst>
            </p:cNvPr>
            <p:cNvSpPr/>
            <p:nvPr/>
          </p:nvSpPr>
          <p:spPr>
            <a:xfrm>
              <a:off x="523240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4EC21406-A154-B642-B4E7-6A75F8A64285}"/>
                </a:ext>
              </a:extLst>
            </p:cNvPr>
            <p:cNvSpPr/>
            <p:nvPr/>
          </p:nvSpPr>
          <p:spPr>
            <a:xfrm>
              <a:off x="523240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B5C1D8CB-B8D2-C446-9CE0-40BE6D9BCD97}"/>
                </a:ext>
              </a:extLst>
            </p:cNvPr>
            <p:cNvSpPr/>
            <p:nvPr/>
          </p:nvSpPr>
          <p:spPr>
            <a:xfrm>
              <a:off x="59639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EBB41C52-AC03-A040-94FD-6933C4218CA5}"/>
                </a:ext>
              </a:extLst>
            </p:cNvPr>
            <p:cNvSpPr/>
            <p:nvPr/>
          </p:nvSpPr>
          <p:spPr>
            <a:xfrm>
              <a:off x="59639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F1E7D5FA-5E10-804D-B4E1-562EC02F0748}"/>
                </a:ext>
              </a:extLst>
            </p:cNvPr>
            <p:cNvSpPr/>
            <p:nvPr/>
          </p:nvSpPr>
          <p:spPr>
            <a:xfrm>
              <a:off x="59639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A5DD718C-5A2F-F942-BFC7-D0B95A9A2D43}"/>
                </a:ext>
              </a:extLst>
            </p:cNvPr>
            <p:cNvSpPr/>
            <p:nvPr/>
          </p:nvSpPr>
          <p:spPr>
            <a:xfrm>
              <a:off x="59639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F7A59E55-924D-D94A-9228-BFD1AD861CCB}"/>
                </a:ext>
              </a:extLst>
            </p:cNvPr>
            <p:cNvSpPr/>
            <p:nvPr/>
          </p:nvSpPr>
          <p:spPr>
            <a:xfrm>
              <a:off x="59639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</p:grpSp>
      <p:sp>
        <p:nvSpPr>
          <p:cNvPr id="68" name="Title 1">
            <a:extLst>
              <a:ext uri="{FF2B5EF4-FFF2-40B4-BE49-F238E27FC236}">
                <a16:creationId xmlns:a16="http://schemas.microsoft.com/office/drawing/2014/main" id="{9634E01E-F6B3-3D48-98EE-9635294F0727}"/>
              </a:ext>
            </a:extLst>
          </p:cNvPr>
          <p:cNvSpPr txBox="1">
            <a:spLocks/>
          </p:cNvSpPr>
          <p:nvPr/>
        </p:nvSpPr>
        <p:spPr>
          <a:xfrm>
            <a:off x="889000" y="5627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Creating a binary image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9E5F0104-C527-9943-81AA-974B7560AB68}"/>
              </a:ext>
            </a:extLst>
          </p:cNvPr>
          <p:cNvSpPr txBox="1"/>
          <p:nvPr/>
        </p:nvSpPr>
        <p:spPr>
          <a:xfrm>
            <a:off x="5662617" y="3056768"/>
            <a:ext cx="82291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&gt; 0</a:t>
            </a:r>
          </a:p>
          <a:p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144945994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09F253FA-6406-0246-B58A-F133800417F3}"/>
              </a:ext>
            </a:extLst>
          </p:cNvPr>
          <p:cNvGrpSpPr/>
          <p:nvPr/>
        </p:nvGrpSpPr>
        <p:grpSpPr>
          <a:xfrm>
            <a:off x="583343" y="1489578"/>
            <a:ext cx="4389120" cy="3657600"/>
            <a:chOff x="2306320" y="1639074"/>
            <a:chExt cx="4389120" cy="36576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CAB72F5-E0D8-EA47-95BD-3F60AB4F77F4}"/>
                </a:ext>
              </a:extLst>
            </p:cNvPr>
            <p:cNvSpPr/>
            <p:nvPr/>
          </p:nvSpPr>
          <p:spPr>
            <a:xfrm>
              <a:off x="23063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D800A11-41F5-D644-AFF0-51157185E8EC}"/>
                </a:ext>
              </a:extLst>
            </p:cNvPr>
            <p:cNvSpPr/>
            <p:nvPr/>
          </p:nvSpPr>
          <p:spPr>
            <a:xfrm>
              <a:off x="303784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F56D739-95E6-5748-B699-16BCD55FF364}"/>
                </a:ext>
              </a:extLst>
            </p:cNvPr>
            <p:cNvSpPr/>
            <p:nvPr/>
          </p:nvSpPr>
          <p:spPr>
            <a:xfrm>
              <a:off x="376936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8CBC5C1-4798-064A-8D40-A8E62A0CC6EB}"/>
                </a:ext>
              </a:extLst>
            </p:cNvPr>
            <p:cNvSpPr/>
            <p:nvPr/>
          </p:nvSpPr>
          <p:spPr>
            <a:xfrm>
              <a:off x="23063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24009A8-534C-F946-B9F5-77AF24A37C48}"/>
                </a:ext>
              </a:extLst>
            </p:cNvPr>
            <p:cNvSpPr/>
            <p:nvPr/>
          </p:nvSpPr>
          <p:spPr>
            <a:xfrm>
              <a:off x="303784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35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56D8122-5F8B-234D-886C-7BBEFF62DBD2}"/>
                </a:ext>
              </a:extLst>
            </p:cNvPr>
            <p:cNvSpPr/>
            <p:nvPr/>
          </p:nvSpPr>
          <p:spPr>
            <a:xfrm>
              <a:off x="376936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87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E2BAFC8-6E1E-7F4B-BA44-0B1338D23802}"/>
                </a:ext>
              </a:extLst>
            </p:cNvPr>
            <p:cNvSpPr/>
            <p:nvPr/>
          </p:nvSpPr>
          <p:spPr>
            <a:xfrm>
              <a:off x="23063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CA6346D-8352-AC40-9A55-11860B11EB70}"/>
                </a:ext>
              </a:extLst>
            </p:cNvPr>
            <p:cNvSpPr/>
            <p:nvPr/>
          </p:nvSpPr>
          <p:spPr>
            <a:xfrm>
              <a:off x="303784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201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7F55E89-7564-7E47-BA87-DE2FC6F410A3}"/>
                </a:ext>
              </a:extLst>
            </p:cNvPr>
            <p:cNvSpPr/>
            <p:nvPr/>
          </p:nvSpPr>
          <p:spPr>
            <a:xfrm>
              <a:off x="376936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124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EA97E72-C357-EF43-A711-DE0D2685CE93}"/>
                </a:ext>
              </a:extLst>
            </p:cNvPr>
            <p:cNvSpPr/>
            <p:nvPr/>
          </p:nvSpPr>
          <p:spPr>
            <a:xfrm>
              <a:off x="23063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9939780-A1B9-384A-975A-A7F5FDAC1F2B}"/>
                </a:ext>
              </a:extLst>
            </p:cNvPr>
            <p:cNvSpPr/>
            <p:nvPr/>
          </p:nvSpPr>
          <p:spPr>
            <a:xfrm>
              <a:off x="303784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65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71C695E-A3FF-4A44-A77C-D1C524697BA1}"/>
                </a:ext>
              </a:extLst>
            </p:cNvPr>
            <p:cNvSpPr/>
            <p:nvPr/>
          </p:nvSpPr>
          <p:spPr>
            <a:xfrm>
              <a:off x="376936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232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337C37D-7E6F-8544-BC4D-0DA8B09B5C65}"/>
                </a:ext>
              </a:extLst>
            </p:cNvPr>
            <p:cNvSpPr/>
            <p:nvPr/>
          </p:nvSpPr>
          <p:spPr>
            <a:xfrm>
              <a:off x="23063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88F0038-622C-6B4A-A618-B582C1463B29}"/>
                </a:ext>
              </a:extLst>
            </p:cNvPr>
            <p:cNvSpPr/>
            <p:nvPr/>
          </p:nvSpPr>
          <p:spPr>
            <a:xfrm>
              <a:off x="303784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ACA8AF3C-7788-5947-A8D7-72348DB7F042}"/>
                </a:ext>
              </a:extLst>
            </p:cNvPr>
            <p:cNvSpPr/>
            <p:nvPr/>
          </p:nvSpPr>
          <p:spPr>
            <a:xfrm>
              <a:off x="376936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BF1C07AF-C7D3-B049-9873-C6FAE361DCD6}"/>
                </a:ext>
              </a:extLst>
            </p:cNvPr>
            <p:cNvSpPr/>
            <p:nvPr/>
          </p:nvSpPr>
          <p:spPr>
            <a:xfrm>
              <a:off x="450088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09310AC0-B480-634B-ABBC-5655F22C06DD}"/>
                </a:ext>
              </a:extLst>
            </p:cNvPr>
            <p:cNvSpPr/>
            <p:nvPr/>
          </p:nvSpPr>
          <p:spPr>
            <a:xfrm>
              <a:off x="450088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150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5567961A-8FB9-3943-9B05-35E6988D1FF1}"/>
                </a:ext>
              </a:extLst>
            </p:cNvPr>
            <p:cNvSpPr/>
            <p:nvPr/>
          </p:nvSpPr>
          <p:spPr>
            <a:xfrm>
              <a:off x="450088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769A1B4-41BC-BA46-98E0-4874E6ECC697}"/>
                </a:ext>
              </a:extLst>
            </p:cNvPr>
            <p:cNvSpPr/>
            <p:nvPr/>
          </p:nvSpPr>
          <p:spPr>
            <a:xfrm>
              <a:off x="450088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F8C61F31-9936-E746-8F49-49040C603B3F}"/>
                </a:ext>
              </a:extLst>
            </p:cNvPr>
            <p:cNvSpPr/>
            <p:nvPr/>
          </p:nvSpPr>
          <p:spPr>
            <a:xfrm>
              <a:off x="450088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145D63F0-F9B4-3A4B-A521-4E6D93DCF67F}"/>
                </a:ext>
              </a:extLst>
            </p:cNvPr>
            <p:cNvSpPr/>
            <p:nvPr/>
          </p:nvSpPr>
          <p:spPr>
            <a:xfrm>
              <a:off x="523240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0787FD3E-BA97-4F49-9888-2C8D7DAC59DB}"/>
                </a:ext>
              </a:extLst>
            </p:cNvPr>
            <p:cNvSpPr/>
            <p:nvPr/>
          </p:nvSpPr>
          <p:spPr>
            <a:xfrm>
              <a:off x="523240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204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46741DC3-2A26-6443-A618-1178CD81CB13}"/>
                </a:ext>
              </a:extLst>
            </p:cNvPr>
            <p:cNvSpPr/>
            <p:nvPr/>
          </p:nvSpPr>
          <p:spPr>
            <a:xfrm>
              <a:off x="523240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13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E43087E7-D2B1-3742-BDB0-18DD0E1004E4}"/>
                </a:ext>
              </a:extLst>
            </p:cNvPr>
            <p:cNvSpPr/>
            <p:nvPr/>
          </p:nvSpPr>
          <p:spPr>
            <a:xfrm>
              <a:off x="523240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D2E011BA-C53D-B84E-9365-D258637BD97F}"/>
                </a:ext>
              </a:extLst>
            </p:cNvPr>
            <p:cNvSpPr/>
            <p:nvPr/>
          </p:nvSpPr>
          <p:spPr>
            <a:xfrm>
              <a:off x="523240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3BA8AFC-F6BC-BA44-9148-D37A6C5CA39F}"/>
                </a:ext>
              </a:extLst>
            </p:cNvPr>
            <p:cNvSpPr/>
            <p:nvPr/>
          </p:nvSpPr>
          <p:spPr>
            <a:xfrm>
              <a:off x="59639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44B88ADD-378D-9C4E-AA6C-89CE4F7F4626}"/>
                </a:ext>
              </a:extLst>
            </p:cNvPr>
            <p:cNvSpPr/>
            <p:nvPr/>
          </p:nvSpPr>
          <p:spPr>
            <a:xfrm>
              <a:off x="59639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DA118378-25AB-8443-A9C2-0642FB882138}"/>
                </a:ext>
              </a:extLst>
            </p:cNvPr>
            <p:cNvSpPr/>
            <p:nvPr/>
          </p:nvSpPr>
          <p:spPr>
            <a:xfrm>
              <a:off x="59639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4965637-18AB-2948-B388-F2711EEC345B}"/>
                </a:ext>
              </a:extLst>
            </p:cNvPr>
            <p:cNvSpPr/>
            <p:nvPr/>
          </p:nvSpPr>
          <p:spPr>
            <a:xfrm>
              <a:off x="59639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04C9011A-32C4-F04D-AA49-A28002C1242D}"/>
                </a:ext>
              </a:extLst>
            </p:cNvPr>
            <p:cNvSpPr/>
            <p:nvPr/>
          </p:nvSpPr>
          <p:spPr>
            <a:xfrm>
              <a:off x="59639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EBBAB68-2CA8-4245-98FB-F5E7A376727D}"/>
              </a:ext>
            </a:extLst>
          </p:cNvPr>
          <p:cNvGrpSpPr/>
          <p:nvPr/>
        </p:nvGrpSpPr>
        <p:grpSpPr>
          <a:xfrm>
            <a:off x="7125657" y="1489578"/>
            <a:ext cx="4389120" cy="3657600"/>
            <a:chOff x="2306320" y="1639074"/>
            <a:chExt cx="4389120" cy="3657600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35343AE-FCB8-E34F-B41A-E00D319EE479}"/>
                </a:ext>
              </a:extLst>
            </p:cNvPr>
            <p:cNvSpPr/>
            <p:nvPr/>
          </p:nvSpPr>
          <p:spPr>
            <a:xfrm>
              <a:off x="23063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C5977A57-D4EB-BB42-8365-A98A9C740FAB}"/>
                </a:ext>
              </a:extLst>
            </p:cNvPr>
            <p:cNvSpPr/>
            <p:nvPr/>
          </p:nvSpPr>
          <p:spPr>
            <a:xfrm>
              <a:off x="303784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AC117490-482B-E444-9779-5A6F9B0EECD7}"/>
                </a:ext>
              </a:extLst>
            </p:cNvPr>
            <p:cNvSpPr/>
            <p:nvPr/>
          </p:nvSpPr>
          <p:spPr>
            <a:xfrm>
              <a:off x="376936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2C410B31-4548-FC4A-BFE7-CFB3DFFF7070}"/>
                </a:ext>
              </a:extLst>
            </p:cNvPr>
            <p:cNvSpPr/>
            <p:nvPr/>
          </p:nvSpPr>
          <p:spPr>
            <a:xfrm>
              <a:off x="23063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8F44670E-17A0-8C4E-A4F1-4EEB5F921798}"/>
                </a:ext>
              </a:extLst>
            </p:cNvPr>
            <p:cNvSpPr/>
            <p:nvPr/>
          </p:nvSpPr>
          <p:spPr>
            <a:xfrm>
              <a:off x="303784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73E01376-87AB-614D-BB28-B713D30161BB}"/>
                </a:ext>
              </a:extLst>
            </p:cNvPr>
            <p:cNvSpPr/>
            <p:nvPr/>
          </p:nvSpPr>
          <p:spPr>
            <a:xfrm>
              <a:off x="376936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ED703611-393D-724E-86C2-55DD228340C1}"/>
                </a:ext>
              </a:extLst>
            </p:cNvPr>
            <p:cNvSpPr/>
            <p:nvPr/>
          </p:nvSpPr>
          <p:spPr>
            <a:xfrm>
              <a:off x="23063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25EBF5CD-0789-D641-AD62-4D0851BB8067}"/>
                </a:ext>
              </a:extLst>
            </p:cNvPr>
            <p:cNvSpPr/>
            <p:nvPr/>
          </p:nvSpPr>
          <p:spPr>
            <a:xfrm>
              <a:off x="303784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64A51A6A-78D3-7C45-BB5F-13CC429547C6}"/>
                </a:ext>
              </a:extLst>
            </p:cNvPr>
            <p:cNvSpPr/>
            <p:nvPr/>
          </p:nvSpPr>
          <p:spPr>
            <a:xfrm>
              <a:off x="376936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0C2F3489-AAB1-2846-8769-5C477369ECD9}"/>
                </a:ext>
              </a:extLst>
            </p:cNvPr>
            <p:cNvSpPr/>
            <p:nvPr/>
          </p:nvSpPr>
          <p:spPr>
            <a:xfrm>
              <a:off x="23063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044E412B-11C4-1243-8507-71397DD6E68E}"/>
                </a:ext>
              </a:extLst>
            </p:cNvPr>
            <p:cNvSpPr/>
            <p:nvPr/>
          </p:nvSpPr>
          <p:spPr>
            <a:xfrm>
              <a:off x="303784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2321B683-B896-C446-9D86-42EAEF788E7D}"/>
                </a:ext>
              </a:extLst>
            </p:cNvPr>
            <p:cNvSpPr/>
            <p:nvPr/>
          </p:nvSpPr>
          <p:spPr>
            <a:xfrm>
              <a:off x="376936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5F1DB8F9-B946-A34A-AE29-EF1C8BEC84EA}"/>
                </a:ext>
              </a:extLst>
            </p:cNvPr>
            <p:cNvSpPr/>
            <p:nvPr/>
          </p:nvSpPr>
          <p:spPr>
            <a:xfrm>
              <a:off x="23063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EFD2619A-4F87-1242-A0D8-917ED02F1596}"/>
                </a:ext>
              </a:extLst>
            </p:cNvPr>
            <p:cNvSpPr/>
            <p:nvPr/>
          </p:nvSpPr>
          <p:spPr>
            <a:xfrm>
              <a:off x="303784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CC258859-9B55-8844-AC63-CEE5380CDD31}"/>
                </a:ext>
              </a:extLst>
            </p:cNvPr>
            <p:cNvSpPr/>
            <p:nvPr/>
          </p:nvSpPr>
          <p:spPr>
            <a:xfrm>
              <a:off x="376936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36AFDD4F-EC2A-4D47-99C4-E95BCEEDC288}"/>
                </a:ext>
              </a:extLst>
            </p:cNvPr>
            <p:cNvSpPr/>
            <p:nvPr/>
          </p:nvSpPr>
          <p:spPr>
            <a:xfrm>
              <a:off x="450088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2533D1E8-8B3F-914A-AF76-74A3642EF45E}"/>
                </a:ext>
              </a:extLst>
            </p:cNvPr>
            <p:cNvSpPr/>
            <p:nvPr/>
          </p:nvSpPr>
          <p:spPr>
            <a:xfrm>
              <a:off x="450088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6E02C27D-AED4-6E4B-BB41-9BC17D8F134F}"/>
                </a:ext>
              </a:extLst>
            </p:cNvPr>
            <p:cNvSpPr/>
            <p:nvPr/>
          </p:nvSpPr>
          <p:spPr>
            <a:xfrm>
              <a:off x="450088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8EE44F02-0B12-7B41-9196-ECF5E836408B}"/>
                </a:ext>
              </a:extLst>
            </p:cNvPr>
            <p:cNvSpPr/>
            <p:nvPr/>
          </p:nvSpPr>
          <p:spPr>
            <a:xfrm>
              <a:off x="450088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DC40F474-A97D-5545-89D7-EAFF3E064D4C}"/>
                </a:ext>
              </a:extLst>
            </p:cNvPr>
            <p:cNvSpPr/>
            <p:nvPr/>
          </p:nvSpPr>
          <p:spPr>
            <a:xfrm>
              <a:off x="450088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BF20B035-1ED4-8F4A-843E-88C9F6F54703}"/>
                </a:ext>
              </a:extLst>
            </p:cNvPr>
            <p:cNvSpPr/>
            <p:nvPr/>
          </p:nvSpPr>
          <p:spPr>
            <a:xfrm>
              <a:off x="523240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C94E955B-E2F1-4344-B669-B0EBE6561BCE}"/>
                </a:ext>
              </a:extLst>
            </p:cNvPr>
            <p:cNvSpPr/>
            <p:nvPr/>
          </p:nvSpPr>
          <p:spPr>
            <a:xfrm>
              <a:off x="523240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53C5FE84-01BF-DA4F-BA38-AF50E67127CD}"/>
                </a:ext>
              </a:extLst>
            </p:cNvPr>
            <p:cNvSpPr/>
            <p:nvPr/>
          </p:nvSpPr>
          <p:spPr>
            <a:xfrm>
              <a:off x="523240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</a:t>
              </a: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418CDE53-0E12-D74B-B333-4F0227B46C6D}"/>
                </a:ext>
              </a:extLst>
            </p:cNvPr>
            <p:cNvSpPr/>
            <p:nvPr/>
          </p:nvSpPr>
          <p:spPr>
            <a:xfrm>
              <a:off x="523240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4EC21406-A154-B642-B4E7-6A75F8A64285}"/>
                </a:ext>
              </a:extLst>
            </p:cNvPr>
            <p:cNvSpPr/>
            <p:nvPr/>
          </p:nvSpPr>
          <p:spPr>
            <a:xfrm>
              <a:off x="523240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B5C1D8CB-B8D2-C446-9CE0-40BE6D9BCD97}"/>
                </a:ext>
              </a:extLst>
            </p:cNvPr>
            <p:cNvSpPr/>
            <p:nvPr/>
          </p:nvSpPr>
          <p:spPr>
            <a:xfrm>
              <a:off x="59639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EBB41C52-AC03-A040-94FD-6933C4218CA5}"/>
                </a:ext>
              </a:extLst>
            </p:cNvPr>
            <p:cNvSpPr/>
            <p:nvPr/>
          </p:nvSpPr>
          <p:spPr>
            <a:xfrm>
              <a:off x="59639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F1E7D5FA-5E10-804D-B4E1-562EC02F0748}"/>
                </a:ext>
              </a:extLst>
            </p:cNvPr>
            <p:cNvSpPr/>
            <p:nvPr/>
          </p:nvSpPr>
          <p:spPr>
            <a:xfrm>
              <a:off x="59639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A5DD718C-5A2F-F942-BFC7-D0B95A9A2D43}"/>
                </a:ext>
              </a:extLst>
            </p:cNvPr>
            <p:cNvSpPr/>
            <p:nvPr/>
          </p:nvSpPr>
          <p:spPr>
            <a:xfrm>
              <a:off x="59639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F7A59E55-924D-D94A-9228-BFD1AD861CCB}"/>
                </a:ext>
              </a:extLst>
            </p:cNvPr>
            <p:cNvSpPr/>
            <p:nvPr/>
          </p:nvSpPr>
          <p:spPr>
            <a:xfrm>
              <a:off x="59639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</p:grpSp>
      <p:sp>
        <p:nvSpPr>
          <p:cNvPr id="68" name="Title 1">
            <a:extLst>
              <a:ext uri="{FF2B5EF4-FFF2-40B4-BE49-F238E27FC236}">
                <a16:creationId xmlns:a16="http://schemas.microsoft.com/office/drawing/2014/main" id="{9634E01E-F6B3-3D48-98EE-9635294F0727}"/>
              </a:ext>
            </a:extLst>
          </p:cNvPr>
          <p:cNvSpPr txBox="1">
            <a:spLocks/>
          </p:cNvSpPr>
          <p:nvPr/>
        </p:nvSpPr>
        <p:spPr>
          <a:xfrm>
            <a:off x="889000" y="5627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Creating a binary image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9E5F0104-C527-9943-81AA-974B7560AB68}"/>
              </a:ext>
            </a:extLst>
          </p:cNvPr>
          <p:cNvSpPr txBox="1"/>
          <p:nvPr/>
        </p:nvSpPr>
        <p:spPr>
          <a:xfrm>
            <a:off x="5662617" y="3056768"/>
            <a:ext cx="82291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&gt; 0</a:t>
            </a:r>
          </a:p>
          <a:p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?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DDD8CEF3-F5EB-0545-9F66-BD1534EB43AB}"/>
              </a:ext>
            </a:extLst>
          </p:cNvPr>
          <p:cNvSpPr txBox="1"/>
          <p:nvPr/>
        </p:nvSpPr>
        <p:spPr>
          <a:xfrm>
            <a:off x="7361514" y="5212494"/>
            <a:ext cx="39732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Often called a ‘binary mask’ of the original image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0575889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55D973-E12D-8446-8ADD-51006D061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8142" y="1315460"/>
            <a:ext cx="9680487" cy="4351338"/>
          </a:xfrm>
        </p:spPr>
        <p:txBody>
          <a:bodyPr>
            <a:normAutofit/>
          </a:bodyPr>
          <a:lstStyle/>
          <a:p>
            <a:r>
              <a:rPr lang="en-US" sz="3600" dirty="0"/>
              <a:t>Binary masks usually highlight or separate regions of interest:</a:t>
            </a:r>
          </a:p>
          <a:p>
            <a:pPr lvl="1"/>
            <a:r>
              <a:rPr lang="en-US" sz="2800" dirty="0"/>
              <a:t>e.g., foreground vs. background, object of interest, etc.</a:t>
            </a:r>
          </a:p>
          <a:p>
            <a:r>
              <a:rPr lang="en-US" sz="3600" dirty="0"/>
              <a:t>Masks are often manipulated with morphological operations</a:t>
            </a:r>
          </a:p>
          <a:p>
            <a:pPr lvl="1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95011696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1EBBAB68-2CA8-4245-98FB-F5E7A376727D}"/>
              </a:ext>
            </a:extLst>
          </p:cNvPr>
          <p:cNvGrpSpPr/>
          <p:nvPr/>
        </p:nvGrpSpPr>
        <p:grpSpPr>
          <a:xfrm>
            <a:off x="1573942" y="1759450"/>
            <a:ext cx="4389120" cy="3657600"/>
            <a:chOff x="2306320" y="1639074"/>
            <a:chExt cx="4389120" cy="3657600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35343AE-FCB8-E34F-B41A-E00D319EE479}"/>
                </a:ext>
              </a:extLst>
            </p:cNvPr>
            <p:cNvSpPr/>
            <p:nvPr/>
          </p:nvSpPr>
          <p:spPr>
            <a:xfrm>
              <a:off x="23063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C5977A57-D4EB-BB42-8365-A98A9C740FAB}"/>
                </a:ext>
              </a:extLst>
            </p:cNvPr>
            <p:cNvSpPr/>
            <p:nvPr/>
          </p:nvSpPr>
          <p:spPr>
            <a:xfrm>
              <a:off x="303784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AC117490-482B-E444-9779-5A6F9B0EECD7}"/>
                </a:ext>
              </a:extLst>
            </p:cNvPr>
            <p:cNvSpPr/>
            <p:nvPr/>
          </p:nvSpPr>
          <p:spPr>
            <a:xfrm>
              <a:off x="376936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2C410B31-4548-FC4A-BFE7-CFB3DFFF7070}"/>
                </a:ext>
              </a:extLst>
            </p:cNvPr>
            <p:cNvSpPr/>
            <p:nvPr/>
          </p:nvSpPr>
          <p:spPr>
            <a:xfrm>
              <a:off x="23063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8F44670E-17A0-8C4E-A4F1-4EEB5F921798}"/>
                </a:ext>
              </a:extLst>
            </p:cNvPr>
            <p:cNvSpPr/>
            <p:nvPr/>
          </p:nvSpPr>
          <p:spPr>
            <a:xfrm>
              <a:off x="303784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73E01376-87AB-614D-BB28-B713D30161BB}"/>
                </a:ext>
              </a:extLst>
            </p:cNvPr>
            <p:cNvSpPr/>
            <p:nvPr/>
          </p:nvSpPr>
          <p:spPr>
            <a:xfrm>
              <a:off x="376936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ED703611-393D-724E-86C2-55DD228340C1}"/>
                </a:ext>
              </a:extLst>
            </p:cNvPr>
            <p:cNvSpPr/>
            <p:nvPr/>
          </p:nvSpPr>
          <p:spPr>
            <a:xfrm>
              <a:off x="23063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25EBF5CD-0789-D641-AD62-4D0851BB8067}"/>
                </a:ext>
              </a:extLst>
            </p:cNvPr>
            <p:cNvSpPr/>
            <p:nvPr/>
          </p:nvSpPr>
          <p:spPr>
            <a:xfrm>
              <a:off x="303784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64A51A6A-78D3-7C45-BB5F-13CC429547C6}"/>
                </a:ext>
              </a:extLst>
            </p:cNvPr>
            <p:cNvSpPr/>
            <p:nvPr/>
          </p:nvSpPr>
          <p:spPr>
            <a:xfrm>
              <a:off x="376936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0C2F3489-AAB1-2846-8769-5C477369ECD9}"/>
                </a:ext>
              </a:extLst>
            </p:cNvPr>
            <p:cNvSpPr/>
            <p:nvPr/>
          </p:nvSpPr>
          <p:spPr>
            <a:xfrm>
              <a:off x="23063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044E412B-11C4-1243-8507-71397DD6E68E}"/>
                </a:ext>
              </a:extLst>
            </p:cNvPr>
            <p:cNvSpPr/>
            <p:nvPr/>
          </p:nvSpPr>
          <p:spPr>
            <a:xfrm>
              <a:off x="303784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2321B683-B896-C446-9D86-42EAEF788E7D}"/>
                </a:ext>
              </a:extLst>
            </p:cNvPr>
            <p:cNvSpPr/>
            <p:nvPr/>
          </p:nvSpPr>
          <p:spPr>
            <a:xfrm>
              <a:off x="376936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5F1DB8F9-B946-A34A-AE29-EF1C8BEC84EA}"/>
                </a:ext>
              </a:extLst>
            </p:cNvPr>
            <p:cNvSpPr/>
            <p:nvPr/>
          </p:nvSpPr>
          <p:spPr>
            <a:xfrm>
              <a:off x="23063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EFD2619A-4F87-1242-A0D8-917ED02F1596}"/>
                </a:ext>
              </a:extLst>
            </p:cNvPr>
            <p:cNvSpPr/>
            <p:nvPr/>
          </p:nvSpPr>
          <p:spPr>
            <a:xfrm>
              <a:off x="303784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CC258859-9B55-8844-AC63-CEE5380CDD31}"/>
                </a:ext>
              </a:extLst>
            </p:cNvPr>
            <p:cNvSpPr/>
            <p:nvPr/>
          </p:nvSpPr>
          <p:spPr>
            <a:xfrm>
              <a:off x="376936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36AFDD4F-EC2A-4D47-99C4-E95BCEEDC288}"/>
                </a:ext>
              </a:extLst>
            </p:cNvPr>
            <p:cNvSpPr/>
            <p:nvPr/>
          </p:nvSpPr>
          <p:spPr>
            <a:xfrm>
              <a:off x="450088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2533D1E8-8B3F-914A-AF76-74A3642EF45E}"/>
                </a:ext>
              </a:extLst>
            </p:cNvPr>
            <p:cNvSpPr/>
            <p:nvPr/>
          </p:nvSpPr>
          <p:spPr>
            <a:xfrm>
              <a:off x="450088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6E02C27D-AED4-6E4B-BB41-9BC17D8F134F}"/>
                </a:ext>
              </a:extLst>
            </p:cNvPr>
            <p:cNvSpPr/>
            <p:nvPr/>
          </p:nvSpPr>
          <p:spPr>
            <a:xfrm>
              <a:off x="450088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8EE44F02-0B12-7B41-9196-ECF5E836408B}"/>
                </a:ext>
              </a:extLst>
            </p:cNvPr>
            <p:cNvSpPr/>
            <p:nvPr/>
          </p:nvSpPr>
          <p:spPr>
            <a:xfrm>
              <a:off x="450088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DC40F474-A97D-5545-89D7-EAFF3E064D4C}"/>
                </a:ext>
              </a:extLst>
            </p:cNvPr>
            <p:cNvSpPr/>
            <p:nvPr/>
          </p:nvSpPr>
          <p:spPr>
            <a:xfrm>
              <a:off x="450088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BF20B035-1ED4-8F4A-843E-88C9F6F54703}"/>
                </a:ext>
              </a:extLst>
            </p:cNvPr>
            <p:cNvSpPr/>
            <p:nvPr/>
          </p:nvSpPr>
          <p:spPr>
            <a:xfrm>
              <a:off x="523240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C94E955B-E2F1-4344-B669-B0EBE6561BCE}"/>
                </a:ext>
              </a:extLst>
            </p:cNvPr>
            <p:cNvSpPr/>
            <p:nvPr/>
          </p:nvSpPr>
          <p:spPr>
            <a:xfrm>
              <a:off x="523240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53C5FE84-01BF-DA4F-BA38-AF50E67127CD}"/>
                </a:ext>
              </a:extLst>
            </p:cNvPr>
            <p:cNvSpPr/>
            <p:nvPr/>
          </p:nvSpPr>
          <p:spPr>
            <a:xfrm>
              <a:off x="523240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</a:t>
              </a: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418CDE53-0E12-D74B-B333-4F0227B46C6D}"/>
                </a:ext>
              </a:extLst>
            </p:cNvPr>
            <p:cNvSpPr/>
            <p:nvPr/>
          </p:nvSpPr>
          <p:spPr>
            <a:xfrm>
              <a:off x="523240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4EC21406-A154-B642-B4E7-6A75F8A64285}"/>
                </a:ext>
              </a:extLst>
            </p:cNvPr>
            <p:cNvSpPr/>
            <p:nvPr/>
          </p:nvSpPr>
          <p:spPr>
            <a:xfrm>
              <a:off x="523240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B5C1D8CB-B8D2-C446-9CE0-40BE6D9BCD97}"/>
                </a:ext>
              </a:extLst>
            </p:cNvPr>
            <p:cNvSpPr/>
            <p:nvPr/>
          </p:nvSpPr>
          <p:spPr>
            <a:xfrm>
              <a:off x="59639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EBB41C52-AC03-A040-94FD-6933C4218CA5}"/>
                </a:ext>
              </a:extLst>
            </p:cNvPr>
            <p:cNvSpPr/>
            <p:nvPr/>
          </p:nvSpPr>
          <p:spPr>
            <a:xfrm>
              <a:off x="59639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F1E7D5FA-5E10-804D-B4E1-562EC02F0748}"/>
                </a:ext>
              </a:extLst>
            </p:cNvPr>
            <p:cNvSpPr/>
            <p:nvPr/>
          </p:nvSpPr>
          <p:spPr>
            <a:xfrm>
              <a:off x="59639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A5DD718C-5A2F-F942-BFC7-D0B95A9A2D43}"/>
                </a:ext>
              </a:extLst>
            </p:cNvPr>
            <p:cNvSpPr/>
            <p:nvPr/>
          </p:nvSpPr>
          <p:spPr>
            <a:xfrm>
              <a:off x="59639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F7A59E55-924D-D94A-9228-BFD1AD861CCB}"/>
                </a:ext>
              </a:extLst>
            </p:cNvPr>
            <p:cNvSpPr/>
            <p:nvPr/>
          </p:nvSpPr>
          <p:spPr>
            <a:xfrm>
              <a:off x="59639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</p:grpSp>
      <p:sp>
        <p:nvSpPr>
          <p:cNvPr id="68" name="Title 1">
            <a:extLst>
              <a:ext uri="{FF2B5EF4-FFF2-40B4-BE49-F238E27FC236}">
                <a16:creationId xmlns:a16="http://schemas.microsoft.com/office/drawing/2014/main" id="{9634E01E-F6B3-3D48-98EE-9635294F0727}"/>
              </a:ext>
            </a:extLst>
          </p:cNvPr>
          <p:cNvSpPr txBox="1">
            <a:spLocks/>
          </p:cNvSpPr>
          <p:nvPr/>
        </p:nvSpPr>
        <p:spPr>
          <a:xfrm>
            <a:off x="889000" y="5627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Example of binary image erosion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52F203B9-0A88-ED49-B4CF-42191B4D9EC5}"/>
              </a:ext>
            </a:extLst>
          </p:cNvPr>
          <p:cNvSpPr txBox="1"/>
          <p:nvPr/>
        </p:nvSpPr>
        <p:spPr>
          <a:xfrm>
            <a:off x="2430153" y="5517294"/>
            <a:ext cx="24356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Starting image</a:t>
            </a:r>
          </a:p>
          <a:p>
            <a:endParaRPr lang="en-US" sz="24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B1C6643-6D0E-0D44-8A97-3E39B9701BC6}"/>
              </a:ext>
            </a:extLst>
          </p:cNvPr>
          <p:cNvGrpSpPr/>
          <p:nvPr/>
        </p:nvGrpSpPr>
        <p:grpSpPr>
          <a:xfrm>
            <a:off x="7788366" y="2490970"/>
            <a:ext cx="2194560" cy="2194560"/>
            <a:chOff x="7015480" y="1705021"/>
            <a:chExt cx="2194560" cy="219456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E1AF86F2-A966-FC40-8AE6-CA1B9106F0E4}"/>
                </a:ext>
              </a:extLst>
            </p:cNvPr>
            <p:cNvSpPr/>
            <p:nvPr/>
          </p:nvSpPr>
          <p:spPr>
            <a:xfrm>
              <a:off x="7015480" y="1705021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B2EEAA42-3394-0B47-BB93-727130705B09}"/>
                </a:ext>
              </a:extLst>
            </p:cNvPr>
            <p:cNvSpPr/>
            <p:nvPr/>
          </p:nvSpPr>
          <p:spPr>
            <a:xfrm>
              <a:off x="7747000" y="1705021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</a:t>
              </a: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8839D878-486A-8E41-B6DE-3473FFFC2C86}"/>
                </a:ext>
              </a:extLst>
            </p:cNvPr>
            <p:cNvSpPr/>
            <p:nvPr/>
          </p:nvSpPr>
          <p:spPr>
            <a:xfrm>
              <a:off x="8478520" y="1705021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153E5BE8-23B0-4D43-A98C-E80897D5F1D7}"/>
                </a:ext>
              </a:extLst>
            </p:cNvPr>
            <p:cNvSpPr/>
            <p:nvPr/>
          </p:nvSpPr>
          <p:spPr>
            <a:xfrm>
              <a:off x="7015480" y="2436541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BB7C72E3-D817-3445-AE1B-74EBB221CD08}"/>
                </a:ext>
              </a:extLst>
            </p:cNvPr>
            <p:cNvSpPr/>
            <p:nvPr/>
          </p:nvSpPr>
          <p:spPr>
            <a:xfrm>
              <a:off x="7747000" y="2436541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C75AEF96-3A49-6843-8D45-341FA3EC85EF}"/>
                </a:ext>
              </a:extLst>
            </p:cNvPr>
            <p:cNvSpPr/>
            <p:nvPr/>
          </p:nvSpPr>
          <p:spPr>
            <a:xfrm>
              <a:off x="8478520" y="2436541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</a:t>
              </a: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967FEB33-4151-B94F-AB92-478EA9D55D9E}"/>
                </a:ext>
              </a:extLst>
            </p:cNvPr>
            <p:cNvSpPr/>
            <p:nvPr/>
          </p:nvSpPr>
          <p:spPr>
            <a:xfrm>
              <a:off x="7015480" y="3168061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2C9950BA-7A05-6B48-869C-E05286F9EFD6}"/>
                </a:ext>
              </a:extLst>
            </p:cNvPr>
            <p:cNvSpPr/>
            <p:nvPr/>
          </p:nvSpPr>
          <p:spPr>
            <a:xfrm>
              <a:off x="7747000" y="3168061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</a:t>
              </a: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6A24B08B-9C3C-B045-86CB-354BE740BD42}"/>
                </a:ext>
              </a:extLst>
            </p:cNvPr>
            <p:cNvSpPr/>
            <p:nvPr/>
          </p:nvSpPr>
          <p:spPr>
            <a:xfrm>
              <a:off x="8478520" y="3168061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</a:t>
              </a:r>
            </a:p>
          </p:txBody>
        </p:sp>
      </p:grpSp>
      <p:sp>
        <p:nvSpPr>
          <p:cNvPr id="102" name="TextBox 101">
            <a:extLst>
              <a:ext uri="{FF2B5EF4-FFF2-40B4-BE49-F238E27FC236}">
                <a16:creationId xmlns:a16="http://schemas.microsoft.com/office/drawing/2014/main" id="{24D6C8DF-13E6-EF46-A440-C9B4C4BE9DA9}"/>
              </a:ext>
            </a:extLst>
          </p:cNvPr>
          <p:cNvSpPr txBox="1"/>
          <p:nvPr/>
        </p:nvSpPr>
        <p:spPr>
          <a:xfrm>
            <a:off x="7667831" y="4816885"/>
            <a:ext cx="24356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Structuring</a:t>
            </a:r>
          </a:p>
          <a:p>
            <a:pPr algn="ctr"/>
            <a:r>
              <a:rPr lang="en-US" sz="2400" dirty="0"/>
              <a:t>Element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8964445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1EBBAB68-2CA8-4245-98FB-F5E7A376727D}"/>
              </a:ext>
            </a:extLst>
          </p:cNvPr>
          <p:cNvGrpSpPr/>
          <p:nvPr/>
        </p:nvGrpSpPr>
        <p:grpSpPr>
          <a:xfrm>
            <a:off x="1573942" y="1759450"/>
            <a:ext cx="4389120" cy="3657600"/>
            <a:chOff x="2306320" y="1639074"/>
            <a:chExt cx="4389120" cy="3657600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35343AE-FCB8-E34F-B41A-E00D319EE479}"/>
                </a:ext>
              </a:extLst>
            </p:cNvPr>
            <p:cNvSpPr/>
            <p:nvPr/>
          </p:nvSpPr>
          <p:spPr>
            <a:xfrm>
              <a:off x="23063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C5977A57-D4EB-BB42-8365-A98A9C740FAB}"/>
                </a:ext>
              </a:extLst>
            </p:cNvPr>
            <p:cNvSpPr/>
            <p:nvPr/>
          </p:nvSpPr>
          <p:spPr>
            <a:xfrm>
              <a:off x="303784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AC117490-482B-E444-9779-5A6F9B0EECD7}"/>
                </a:ext>
              </a:extLst>
            </p:cNvPr>
            <p:cNvSpPr/>
            <p:nvPr/>
          </p:nvSpPr>
          <p:spPr>
            <a:xfrm>
              <a:off x="376936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2C410B31-4548-FC4A-BFE7-CFB3DFFF7070}"/>
                </a:ext>
              </a:extLst>
            </p:cNvPr>
            <p:cNvSpPr/>
            <p:nvPr/>
          </p:nvSpPr>
          <p:spPr>
            <a:xfrm>
              <a:off x="23063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8F44670E-17A0-8C4E-A4F1-4EEB5F921798}"/>
                </a:ext>
              </a:extLst>
            </p:cNvPr>
            <p:cNvSpPr/>
            <p:nvPr/>
          </p:nvSpPr>
          <p:spPr>
            <a:xfrm>
              <a:off x="3037840" y="237059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73E01376-87AB-614D-BB28-B713D30161BB}"/>
                </a:ext>
              </a:extLst>
            </p:cNvPr>
            <p:cNvSpPr/>
            <p:nvPr/>
          </p:nvSpPr>
          <p:spPr>
            <a:xfrm>
              <a:off x="3769360" y="237059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ED703611-393D-724E-86C2-55DD228340C1}"/>
                </a:ext>
              </a:extLst>
            </p:cNvPr>
            <p:cNvSpPr/>
            <p:nvPr/>
          </p:nvSpPr>
          <p:spPr>
            <a:xfrm>
              <a:off x="23063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25EBF5CD-0789-D641-AD62-4D0851BB8067}"/>
                </a:ext>
              </a:extLst>
            </p:cNvPr>
            <p:cNvSpPr/>
            <p:nvPr/>
          </p:nvSpPr>
          <p:spPr>
            <a:xfrm>
              <a:off x="3037840" y="310211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64A51A6A-78D3-7C45-BB5F-13CC429547C6}"/>
                </a:ext>
              </a:extLst>
            </p:cNvPr>
            <p:cNvSpPr/>
            <p:nvPr/>
          </p:nvSpPr>
          <p:spPr>
            <a:xfrm>
              <a:off x="3769360" y="310211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0C2F3489-AAB1-2846-8769-5C477369ECD9}"/>
                </a:ext>
              </a:extLst>
            </p:cNvPr>
            <p:cNvSpPr/>
            <p:nvPr/>
          </p:nvSpPr>
          <p:spPr>
            <a:xfrm>
              <a:off x="23063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044E412B-11C4-1243-8507-71397DD6E68E}"/>
                </a:ext>
              </a:extLst>
            </p:cNvPr>
            <p:cNvSpPr/>
            <p:nvPr/>
          </p:nvSpPr>
          <p:spPr>
            <a:xfrm>
              <a:off x="3037840" y="383363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2321B683-B896-C446-9D86-42EAEF788E7D}"/>
                </a:ext>
              </a:extLst>
            </p:cNvPr>
            <p:cNvSpPr/>
            <p:nvPr/>
          </p:nvSpPr>
          <p:spPr>
            <a:xfrm>
              <a:off x="3769360" y="383363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5F1DB8F9-B946-A34A-AE29-EF1C8BEC84EA}"/>
                </a:ext>
              </a:extLst>
            </p:cNvPr>
            <p:cNvSpPr/>
            <p:nvPr/>
          </p:nvSpPr>
          <p:spPr>
            <a:xfrm>
              <a:off x="23063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EFD2619A-4F87-1242-A0D8-917ED02F1596}"/>
                </a:ext>
              </a:extLst>
            </p:cNvPr>
            <p:cNvSpPr/>
            <p:nvPr/>
          </p:nvSpPr>
          <p:spPr>
            <a:xfrm>
              <a:off x="303784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CC258859-9B55-8844-AC63-CEE5380CDD31}"/>
                </a:ext>
              </a:extLst>
            </p:cNvPr>
            <p:cNvSpPr/>
            <p:nvPr/>
          </p:nvSpPr>
          <p:spPr>
            <a:xfrm>
              <a:off x="376936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36AFDD4F-EC2A-4D47-99C4-E95BCEEDC288}"/>
                </a:ext>
              </a:extLst>
            </p:cNvPr>
            <p:cNvSpPr/>
            <p:nvPr/>
          </p:nvSpPr>
          <p:spPr>
            <a:xfrm>
              <a:off x="450088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2533D1E8-8B3F-914A-AF76-74A3642EF45E}"/>
                </a:ext>
              </a:extLst>
            </p:cNvPr>
            <p:cNvSpPr/>
            <p:nvPr/>
          </p:nvSpPr>
          <p:spPr>
            <a:xfrm>
              <a:off x="4500880" y="237059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6E02C27D-AED4-6E4B-BB41-9BC17D8F134F}"/>
                </a:ext>
              </a:extLst>
            </p:cNvPr>
            <p:cNvSpPr/>
            <p:nvPr/>
          </p:nvSpPr>
          <p:spPr>
            <a:xfrm>
              <a:off x="4500880" y="310211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8EE44F02-0B12-7B41-9196-ECF5E836408B}"/>
                </a:ext>
              </a:extLst>
            </p:cNvPr>
            <p:cNvSpPr/>
            <p:nvPr/>
          </p:nvSpPr>
          <p:spPr>
            <a:xfrm>
              <a:off x="4500880" y="383363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DC40F474-A97D-5545-89D7-EAFF3E064D4C}"/>
                </a:ext>
              </a:extLst>
            </p:cNvPr>
            <p:cNvSpPr/>
            <p:nvPr/>
          </p:nvSpPr>
          <p:spPr>
            <a:xfrm>
              <a:off x="450088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BF20B035-1ED4-8F4A-843E-88C9F6F54703}"/>
                </a:ext>
              </a:extLst>
            </p:cNvPr>
            <p:cNvSpPr/>
            <p:nvPr/>
          </p:nvSpPr>
          <p:spPr>
            <a:xfrm>
              <a:off x="523240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C94E955B-E2F1-4344-B669-B0EBE6561BCE}"/>
                </a:ext>
              </a:extLst>
            </p:cNvPr>
            <p:cNvSpPr/>
            <p:nvPr/>
          </p:nvSpPr>
          <p:spPr>
            <a:xfrm>
              <a:off x="5232400" y="237059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53C5FE84-01BF-DA4F-BA38-AF50E67127CD}"/>
                </a:ext>
              </a:extLst>
            </p:cNvPr>
            <p:cNvSpPr/>
            <p:nvPr/>
          </p:nvSpPr>
          <p:spPr>
            <a:xfrm>
              <a:off x="5232400" y="310211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418CDE53-0E12-D74B-B333-4F0227B46C6D}"/>
                </a:ext>
              </a:extLst>
            </p:cNvPr>
            <p:cNvSpPr/>
            <p:nvPr/>
          </p:nvSpPr>
          <p:spPr>
            <a:xfrm>
              <a:off x="5232400" y="383363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4EC21406-A154-B642-B4E7-6A75F8A64285}"/>
                </a:ext>
              </a:extLst>
            </p:cNvPr>
            <p:cNvSpPr/>
            <p:nvPr/>
          </p:nvSpPr>
          <p:spPr>
            <a:xfrm>
              <a:off x="523240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B5C1D8CB-B8D2-C446-9CE0-40BE6D9BCD97}"/>
                </a:ext>
              </a:extLst>
            </p:cNvPr>
            <p:cNvSpPr/>
            <p:nvPr/>
          </p:nvSpPr>
          <p:spPr>
            <a:xfrm>
              <a:off x="59639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EBB41C52-AC03-A040-94FD-6933C4218CA5}"/>
                </a:ext>
              </a:extLst>
            </p:cNvPr>
            <p:cNvSpPr/>
            <p:nvPr/>
          </p:nvSpPr>
          <p:spPr>
            <a:xfrm>
              <a:off x="59639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F1E7D5FA-5E10-804D-B4E1-562EC02F0748}"/>
                </a:ext>
              </a:extLst>
            </p:cNvPr>
            <p:cNvSpPr/>
            <p:nvPr/>
          </p:nvSpPr>
          <p:spPr>
            <a:xfrm>
              <a:off x="59639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A5DD718C-5A2F-F942-BFC7-D0B95A9A2D43}"/>
                </a:ext>
              </a:extLst>
            </p:cNvPr>
            <p:cNvSpPr/>
            <p:nvPr/>
          </p:nvSpPr>
          <p:spPr>
            <a:xfrm>
              <a:off x="59639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F7A59E55-924D-D94A-9228-BFD1AD861CCB}"/>
                </a:ext>
              </a:extLst>
            </p:cNvPr>
            <p:cNvSpPr/>
            <p:nvPr/>
          </p:nvSpPr>
          <p:spPr>
            <a:xfrm>
              <a:off x="59639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</p:grpSp>
      <p:sp>
        <p:nvSpPr>
          <p:cNvPr id="68" name="Title 1">
            <a:extLst>
              <a:ext uri="{FF2B5EF4-FFF2-40B4-BE49-F238E27FC236}">
                <a16:creationId xmlns:a16="http://schemas.microsoft.com/office/drawing/2014/main" id="{9634E01E-F6B3-3D48-98EE-9635294F0727}"/>
              </a:ext>
            </a:extLst>
          </p:cNvPr>
          <p:cNvSpPr txBox="1">
            <a:spLocks/>
          </p:cNvSpPr>
          <p:nvPr/>
        </p:nvSpPr>
        <p:spPr>
          <a:xfrm>
            <a:off x="889000" y="5627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Example of binary image erosion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52F203B9-0A88-ED49-B4CF-42191B4D9EC5}"/>
              </a:ext>
            </a:extLst>
          </p:cNvPr>
          <p:cNvSpPr txBox="1"/>
          <p:nvPr/>
        </p:nvSpPr>
        <p:spPr>
          <a:xfrm>
            <a:off x="2430153" y="5517294"/>
            <a:ext cx="24356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Starting image</a:t>
            </a:r>
          </a:p>
          <a:p>
            <a:endParaRPr lang="en-US" sz="2400" dirty="0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24D6C8DF-13E6-EF46-A440-C9B4C4BE9DA9}"/>
              </a:ext>
            </a:extLst>
          </p:cNvPr>
          <p:cNvSpPr txBox="1"/>
          <p:nvPr/>
        </p:nvSpPr>
        <p:spPr>
          <a:xfrm>
            <a:off x="7667831" y="4816885"/>
            <a:ext cx="24356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Structuring</a:t>
            </a:r>
          </a:p>
          <a:p>
            <a:pPr algn="ctr"/>
            <a:r>
              <a:rPr lang="en-US" sz="2400" dirty="0"/>
              <a:t>Element</a:t>
            </a:r>
          </a:p>
          <a:p>
            <a:endParaRPr lang="en-US" sz="240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5DF80E3-BEA6-0F41-A141-4BCF4DA1F4D4}"/>
              </a:ext>
            </a:extLst>
          </p:cNvPr>
          <p:cNvGrpSpPr/>
          <p:nvPr/>
        </p:nvGrpSpPr>
        <p:grpSpPr>
          <a:xfrm>
            <a:off x="7788366" y="2490970"/>
            <a:ext cx="2194560" cy="2194560"/>
            <a:chOff x="7788366" y="2490970"/>
            <a:chExt cx="2194560" cy="2194560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5B1C6643-6D0E-0D44-8A97-3E39B9701BC6}"/>
                </a:ext>
              </a:extLst>
            </p:cNvPr>
            <p:cNvGrpSpPr/>
            <p:nvPr/>
          </p:nvGrpSpPr>
          <p:grpSpPr>
            <a:xfrm>
              <a:off x="7788366" y="2490970"/>
              <a:ext cx="2194560" cy="2194560"/>
              <a:chOff x="7015480" y="1705021"/>
              <a:chExt cx="2194560" cy="2194560"/>
            </a:xfrm>
          </p:grpSpPr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B2EEAA42-3394-0B47-BB93-727130705B09}"/>
                  </a:ext>
                </a:extLst>
              </p:cNvPr>
              <p:cNvSpPr/>
              <p:nvPr/>
            </p:nvSpPr>
            <p:spPr>
              <a:xfrm>
                <a:off x="7747000" y="1705021"/>
                <a:ext cx="731520" cy="731520"/>
              </a:xfrm>
              <a:prstGeom prst="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/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153E5BE8-23B0-4D43-A98C-E80897D5F1D7}"/>
                  </a:ext>
                </a:extLst>
              </p:cNvPr>
              <p:cNvSpPr/>
              <p:nvPr/>
            </p:nvSpPr>
            <p:spPr>
              <a:xfrm>
                <a:off x="7015480" y="2436541"/>
                <a:ext cx="731520" cy="731520"/>
              </a:xfrm>
              <a:prstGeom prst="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/>
              </a:p>
            </p:txBody>
          </p:sp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BB7C72E3-D817-3445-AE1B-74EBB221CD08}"/>
                  </a:ext>
                </a:extLst>
              </p:cNvPr>
              <p:cNvSpPr/>
              <p:nvPr/>
            </p:nvSpPr>
            <p:spPr>
              <a:xfrm>
                <a:off x="7747000" y="2436541"/>
                <a:ext cx="731520" cy="731520"/>
              </a:xfrm>
              <a:prstGeom prst="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/>
              </a:p>
            </p:txBody>
          </p: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C75AEF96-3A49-6843-8D45-341FA3EC85EF}"/>
                  </a:ext>
                </a:extLst>
              </p:cNvPr>
              <p:cNvSpPr/>
              <p:nvPr/>
            </p:nvSpPr>
            <p:spPr>
              <a:xfrm>
                <a:off x="8478520" y="2436541"/>
                <a:ext cx="731520" cy="731520"/>
              </a:xfrm>
              <a:prstGeom prst="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/>
              </a:p>
            </p:txBody>
          </p:sp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2C9950BA-7A05-6B48-869C-E05286F9EFD6}"/>
                  </a:ext>
                </a:extLst>
              </p:cNvPr>
              <p:cNvSpPr/>
              <p:nvPr/>
            </p:nvSpPr>
            <p:spPr>
              <a:xfrm>
                <a:off x="7747000" y="3168061"/>
                <a:ext cx="731520" cy="731520"/>
              </a:xfrm>
              <a:prstGeom prst="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/>
              </a:p>
            </p:txBody>
          </p:sp>
        </p:grpSp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9A853D42-5F1E-2E46-88BC-CDD67E6AFF2F}"/>
                </a:ext>
              </a:extLst>
            </p:cNvPr>
            <p:cNvSpPr/>
            <p:nvPr/>
          </p:nvSpPr>
          <p:spPr>
            <a:xfrm>
              <a:off x="8723820" y="3426425"/>
              <a:ext cx="323650" cy="32365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7026495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1EBBAB68-2CA8-4245-98FB-F5E7A376727D}"/>
              </a:ext>
            </a:extLst>
          </p:cNvPr>
          <p:cNvGrpSpPr/>
          <p:nvPr/>
        </p:nvGrpSpPr>
        <p:grpSpPr>
          <a:xfrm>
            <a:off x="807026" y="1759450"/>
            <a:ext cx="4389120" cy="3657600"/>
            <a:chOff x="2306320" y="1639074"/>
            <a:chExt cx="4389120" cy="3657600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35343AE-FCB8-E34F-B41A-E00D319EE479}"/>
                </a:ext>
              </a:extLst>
            </p:cNvPr>
            <p:cNvSpPr/>
            <p:nvPr/>
          </p:nvSpPr>
          <p:spPr>
            <a:xfrm>
              <a:off x="23063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C5977A57-D4EB-BB42-8365-A98A9C740FAB}"/>
                </a:ext>
              </a:extLst>
            </p:cNvPr>
            <p:cNvSpPr/>
            <p:nvPr/>
          </p:nvSpPr>
          <p:spPr>
            <a:xfrm>
              <a:off x="303784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AC117490-482B-E444-9779-5A6F9B0EECD7}"/>
                </a:ext>
              </a:extLst>
            </p:cNvPr>
            <p:cNvSpPr/>
            <p:nvPr/>
          </p:nvSpPr>
          <p:spPr>
            <a:xfrm>
              <a:off x="376936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2C410B31-4548-FC4A-BFE7-CFB3DFFF7070}"/>
                </a:ext>
              </a:extLst>
            </p:cNvPr>
            <p:cNvSpPr/>
            <p:nvPr/>
          </p:nvSpPr>
          <p:spPr>
            <a:xfrm>
              <a:off x="23063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8F44670E-17A0-8C4E-A4F1-4EEB5F921798}"/>
                </a:ext>
              </a:extLst>
            </p:cNvPr>
            <p:cNvSpPr/>
            <p:nvPr/>
          </p:nvSpPr>
          <p:spPr>
            <a:xfrm>
              <a:off x="3037840" y="237059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73E01376-87AB-614D-BB28-B713D30161BB}"/>
                </a:ext>
              </a:extLst>
            </p:cNvPr>
            <p:cNvSpPr/>
            <p:nvPr/>
          </p:nvSpPr>
          <p:spPr>
            <a:xfrm>
              <a:off x="3769360" y="237059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ED703611-393D-724E-86C2-55DD228340C1}"/>
                </a:ext>
              </a:extLst>
            </p:cNvPr>
            <p:cNvSpPr/>
            <p:nvPr/>
          </p:nvSpPr>
          <p:spPr>
            <a:xfrm>
              <a:off x="23063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25EBF5CD-0789-D641-AD62-4D0851BB8067}"/>
                </a:ext>
              </a:extLst>
            </p:cNvPr>
            <p:cNvSpPr/>
            <p:nvPr/>
          </p:nvSpPr>
          <p:spPr>
            <a:xfrm>
              <a:off x="3037840" y="310211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64A51A6A-78D3-7C45-BB5F-13CC429547C6}"/>
                </a:ext>
              </a:extLst>
            </p:cNvPr>
            <p:cNvSpPr/>
            <p:nvPr/>
          </p:nvSpPr>
          <p:spPr>
            <a:xfrm>
              <a:off x="3769360" y="310211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0C2F3489-AAB1-2846-8769-5C477369ECD9}"/>
                </a:ext>
              </a:extLst>
            </p:cNvPr>
            <p:cNvSpPr/>
            <p:nvPr/>
          </p:nvSpPr>
          <p:spPr>
            <a:xfrm>
              <a:off x="23063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044E412B-11C4-1243-8507-71397DD6E68E}"/>
                </a:ext>
              </a:extLst>
            </p:cNvPr>
            <p:cNvSpPr/>
            <p:nvPr/>
          </p:nvSpPr>
          <p:spPr>
            <a:xfrm>
              <a:off x="3037840" y="383363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2321B683-B896-C446-9D86-42EAEF788E7D}"/>
                </a:ext>
              </a:extLst>
            </p:cNvPr>
            <p:cNvSpPr/>
            <p:nvPr/>
          </p:nvSpPr>
          <p:spPr>
            <a:xfrm>
              <a:off x="3769360" y="383363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5F1DB8F9-B946-A34A-AE29-EF1C8BEC84EA}"/>
                </a:ext>
              </a:extLst>
            </p:cNvPr>
            <p:cNvSpPr/>
            <p:nvPr/>
          </p:nvSpPr>
          <p:spPr>
            <a:xfrm>
              <a:off x="23063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EFD2619A-4F87-1242-A0D8-917ED02F1596}"/>
                </a:ext>
              </a:extLst>
            </p:cNvPr>
            <p:cNvSpPr/>
            <p:nvPr/>
          </p:nvSpPr>
          <p:spPr>
            <a:xfrm>
              <a:off x="303784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CC258859-9B55-8844-AC63-CEE5380CDD31}"/>
                </a:ext>
              </a:extLst>
            </p:cNvPr>
            <p:cNvSpPr/>
            <p:nvPr/>
          </p:nvSpPr>
          <p:spPr>
            <a:xfrm>
              <a:off x="376936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36AFDD4F-EC2A-4D47-99C4-E95BCEEDC288}"/>
                </a:ext>
              </a:extLst>
            </p:cNvPr>
            <p:cNvSpPr/>
            <p:nvPr/>
          </p:nvSpPr>
          <p:spPr>
            <a:xfrm>
              <a:off x="450088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2533D1E8-8B3F-914A-AF76-74A3642EF45E}"/>
                </a:ext>
              </a:extLst>
            </p:cNvPr>
            <p:cNvSpPr/>
            <p:nvPr/>
          </p:nvSpPr>
          <p:spPr>
            <a:xfrm>
              <a:off x="4500880" y="237059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6E02C27D-AED4-6E4B-BB41-9BC17D8F134F}"/>
                </a:ext>
              </a:extLst>
            </p:cNvPr>
            <p:cNvSpPr/>
            <p:nvPr/>
          </p:nvSpPr>
          <p:spPr>
            <a:xfrm>
              <a:off x="4500880" y="310211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8EE44F02-0B12-7B41-9196-ECF5E836408B}"/>
                </a:ext>
              </a:extLst>
            </p:cNvPr>
            <p:cNvSpPr/>
            <p:nvPr/>
          </p:nvSpPr>
          <p:spPr>
            <a:xfrm>
              <a:off x="4500880" y="383363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DC40F474-A97D-5545-89D7-EAFF3E064D4C}"/>
                </a:ext>
              </a:extLst>
            </p:cNvPr>
            <p:cNvSpPr/>
            <p:nvPr/>
          </p:nvSpPr>
          <p:spPr>
            <a:xfrm>
              <a:off x="450088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BF20B035-1ED4-8F4A-843E-88C9F6F54703}"/>
                </a:ext>
              </a:extLst>
            </p:cNvPr>
            <p:cNvSpPr/>
            <p:nvPr/>
          </p:nvSpPr>
          <p:spPr>
            <a:xfrm>
              <a:off x="523240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C94E955B-E2F1-4344-B669-B0EBE6561BCE}"/>
                </a:ext>
              </a:extLst>
            </p:cNvPr>
            <p:cNvSpPr/>
            <p:nvPr/>
          </p:nvSpPr>
          <p:spPr>
            <a:xfrm>
              <a:off x="5232400" y="237059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53C5FE84-01BF-DA4F-BA38-AF50E67127CD}"/>
                </a:ext>
              </a:extLst>
            </p:cNvPr>
            <p:cNvSpPr/>
            <p:nvPr/>
          </p:nvSpPr>
          <p:spPr>
            <a:xfrm>
              <a:off x="5232400" y="310211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418CDE53-0E12-D74B-B333-4F0227B46C6D}"/>
                </a:ext>
              </a:extLst>
            </p:cNvPr>
            <p:cNvSpPr/>
            <p:nvPr/>
          </p:nvSpPr>
          <p:spPr>
            <a:xfrm>
              <a:off x="5232400" y="383363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4EC21406-A154-B642-B4E7-6A75F8A64285}"/>
                </a:ext>
              </a:extLst>
            </p:cNvPr>
            <p:cNvSpPr/>
            <p:nvPr/>
          </p:nvSpPr>
          <p:spPr>
            <a:xfrm>
              <a:off x="523240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B5C1D8CB-B8D2-C446-9CE0-40BE6D9BCD97}"/>
                </a:ext>
              </a:extLst>
            </p:cNvPr>
            <p:cNvSpPr/>
            <p:nvPr/>
          </p:nvSpPr>
          <p:spPr>
            <a:xfrm>
              <a:off x="59639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EBB41C52-AC03-A040-94FD-6933C4218CA5}"/>
                </a:ext>
              </a:extLst>
            </p:cNvPr>
            <p:cNvSpPr/>
            <p:nvPr/>
          </p:nvSpPr>
          <p:spPr>
            <a:xfrm>
              <a:off x="59639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F1E7D5FA-5E10-804D-B4E1-562EC02F0748}"/>
                </a:ext>
              </a:extLst>
            </p:cNvPr>
            <p:cNvSpPr/>
            <p:nvPr/>
          </p:nvSpPr>
          <p:spPr>
            <a:xfrm>
              <a:off x="59639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A5DD718C-5A2F-F942-BFC7-D0B95A9A2D43}"/>
                </a:ext>
              </a:extLst>
            </p:cNvPr>
            <p:cNvSpPr/>
            <p:nvPr/>
          </p:nvSpPr>
          <p:spPr>
            <a:xfrm>
              <a:off x="59639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F7A59E55-924D-D94A-9228-BFD1AD861CCB}"/>
                </a:ext>
              </a:extLst>
            </p:cNvPr>
            <p:cNvSpPr/>
            <p:nvPr/>
          </p:nvSpPr>
          <p:spPr>
            <a:xfrm>
              <a:off x="59639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</p:grpSp>
      <p:sp>
        <p:nvSpPr>
          <p:cNvPr id="68" name="Title 1">
            <a:extLst>
              <a:ext uri="{FF2B5EF4-FFF2-40B4-BE49-F238E27FC236}">
                <a16:creationId xmlns:a16="http://schemas.microsoft.com/office/drawing/2014/main" id="{9634E01E-F6B3-3D48-98EE-9635294F0727}"/>
              </a:ext>
            </a:extLst>
          </p:cNvPr>
          <p:cNvSpPr txBox="1">
            <a:spLocks/>
          </p:cNvSpPr>
          <p:nvPr/>
        </p:nvSpPr>
        <p:spPr>
          <a:xfrm>
            <a:off x="889000" y="5627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Example of binary image erosion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52F203B9-0A88-ED49-B4CF-42191B4D9EC5}"/>
              </a:ext>
            </a:extLst>
          </p:cNvPr>
          <p:cNvSpPr txBox="1"/>
          <p:nvPr/>
        </p:nvSpPr>
        <p:spPr>
          <a:xfrm>
            <a:off x="1792693" y="5417049"/>
            <a:ext cx="24356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Starting image</a:t>
            </a:r>
          </a:p>
          <a:p>
            <a:endParaRPr lang="en-US" sz="2400" dirty="0"/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080F6FA6-28C5-4744-9F01-442114090C72}"/>
              </a:ext>
            </a:extLst>
          </p:cNvPr>
          <p:cNvGrpSpPr/>
          <p:nvPr/>
        </p:nvGrpSpPr>
        <p:grpSpPr>
          <a:xfrm>
            <a:off x="6667052" y="1759449"/>
            <a:ext cx="4389120" cy="3657600"/>
            <a:chOff x="2306320" y="1639074"/>
            <a:chExt cx="4389120" cy="3657600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D3BEBEB5-8EC9-BB44-A4BF-FEF72176EA75}"/>
                </a:ext>
              </a:extLst>
            </p:cNvPr>
            <p:cNvSpPr/>
            <p:nvPr/>
          </p:nvSpPr>
          <p:spPr>
            <a:xfrm>
              <a:off x="23063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5377DF6B-C470-6C4C-A163-A8FAD9EC19F5}"/>
                </a:ext>
              </a:extLst>
            </p:cNvPr>
            <p:cNvSpPr/>
            <p:nvPr/>
          </p:nvSpPr>
          <p:spPr>
            <a:xfrm>
              <a:off x="303784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BFB93863-2226-954A-BDD5-D271BCFAE14D}"/>
                </a:ext>
              </a:extLst>
            </p:cNvPr>
            <p:cNvSpPr/>
            <p:nvPr/>
          </p:nvSpPr>
          <p:spPr>
            <a:xfrm>
              <a:off x="376936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4300F40F-2EC4-D847-8332-C94B496312EF}"/>
                </a:ext>
              </a:extLst>
            </p:cNvPr>
            <p:cNvSpPr/>
            <p:nvPr/>
          </p:nvSpPr>
          <p:spPr>
            <a:xfrm>
              <a:off x="23063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606B258C-3002-074D-92C1-E3F28F3A5E97}"/>
                </a:ext>
              </a:extLst>
            </p:cNvPr>
            <p:cNvSpPr/>
            <p:nvPr/>
          </p:nvSpPr>
          <p:spPr>
            <a:xfrm>
              <a:off x="3037840" y="2370594"/>
              <a:ext cx="731520" cy="73152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5B3DCD0E-AF21-FC41-9C56-EB1E09E45221}"/>
                </a:ext>
              </a:extLst>
            </p:cNvPr>
            <p:cNvSpPr/>
            <p:nvPr/>
          </p:nvSpPr>
          <p:spPr>
            <a:xfrm>
              <a:off x="3769360" y="2370594"/>
              <a:ext cx="731520" cy="73152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80405136-0E65-5C44-B2F7-985D951FBBB9}"/>
                </a:ext>
              </a:extLst>
            </p:cNvPr>
            <p:cNvSpPr/>
            <p:nvPr/>
          </p:nvSpPr>
          <p:spPr>
            <a:xfrm>
              <a:off x="23063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4B4FA2E3-FC9B-BC49-B901-287A79C34908}"/>
                </a:ext>
              </a:extLst>
            </p:cNvPr>
            <p:cNvSpPr/>
            <p:nvPr/>
          </p:nvSpPr>
          <p:spPr>
            <a:xfrm>
              <a:off x="3037840" y="3102114"/>
              <a:ext cx="731520" cy="73152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4279E3B2-94EE-4E4C-9A7A-9AA57758AD1B}"/>
                </a:ext>
              </a:extLst>
            </p:cNvPr>
            <p:cNvSpPr/>
            <p:nvPr/>
          </p:nvSpPr>
          <p:spPr>
            <a:xfrm>
              <a:off x="3769360" y="3102114"/>
              <a:ext cx="731520" cy="73152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29DFD6DD-103E-774F-8EB2-83AA7DB81EEC}"/>
                </a:ext>
              </a:extLst>
            </p:cNvPr>
            <p:cNvSpPr/>
            <p:nvPr/>
          </p:nvSpPr>
          <p:spPr>
            <a:xfrm>
              <a:off x="23063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A59FB5F8-545F-4F48-B4F9-2A1D372D1DED}"/>
                </a:ext>
              </a:extLst>
            </p:cNvPr>
            <p:cNvSpPr/>
            <p:nvPr/>
          </p:nvSpPr>
          <p:spPr>
            <a:xfrm>
              <a:off x="3037840" y="3833634"/>
              <a:ext cx="731520" cy="73152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064A28A0-5195-3C4E-8FB0-A031DCAEAFC8}"/>
                </a:ext>
              </a:extLst>
            </p:cNvPr>
            <p:cNvSpPr/>
            <p:nvPr/>
          </p:nvSpPr>
          <p:spPr>
            <a:xfrm>
              <a:off x="3769360" y="3833634"/>
              <a:ext cx="731520" cy="73152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C4D6EE00-2D0B-2843-8F30-0D99E3361101}"/>
                </a:ext>
              </a:extLst>
            </p:cNvPr>
            <p:cNvSpPr/>
            <p:nvPr/>
          </p:nvSpPr>
          <p:spPr>
            <a:xfrm>
              <a:off x="23063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E12D9D98-6F20-6B47-B488-1FFC899889DA}"/>
                </a:ext>
              </a:extLst>
            </p:cNvPr>
            <p:cNvSpPr/>
            <p:nvPr/>
          </p:nvSpPr>
          <p:spPr>
            <a:xfrm>
              <a:off x="303784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3842A8E5-DC60-0344-9BEA-032F1B4A19C3}"/>
                </a:ext>
              </a:extLst>
            </p:cNvPr>
            <p:cNvSpPr/>
            <p:nvPr/>
          </p:nvSpPr>
          <p:spPr>
            <a:xfrm>
              <a:off x="376936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EC447F3B-FE7B-4744-B538-E12020F3763B}"/>
                </a:ext>
              </a:extLst>
            </p:cNvPr>
            <p:cNvSpPr/>
            <p:nvPr/>
          </p:nvSpPr>
          <p:spPr>
            <a:xfrm>
              <a:off x="450088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02156879-7942-4C40-A6CE-86BC44544DEA}"/>
                </a:ext>
              </a:extLst>
            </p:cNvPr>
            <p:cNvSpPr/>
            <p:nvPr/>
          </p:nvSpPr>
          <p:spPr>
            <a:xfrm>
              <a:off x="4500880" y="2370594"/>
              <a:ext cx="731520" cy="73152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CF552EA9-0CBA-E846-9EA7-36AE9B17AF86}"/>
                </a:ext>
              </a:extLst>
            </p:cNvPr>
            <p:cNvSpPr/>
            <p:nvPr/>
          </p:nvSpPr>
          <p:spPr>
            <a:xfrm>
              <a:off x="4500880" y="3102114"/>
              <a:ext cx="731520" cy="73152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EAF0D360-33F5-5C45-B477-81940BEBA0F8}"/>
                </a:ext>
              </a:extLst>
            </p:cNvPr>
            <p:cNvSpPr/>
            <p:nvPr/>
          </p:nvSpPr>
          <p:spPr>
            <a:xfrm>
              <a:off x="4500880" y="3833634"/>
              <a:ext cx="731520" cy="73152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FA30B4F6-F038-5E45-A656-40A35B8C72E2}"/>
                </a:ext>
              </a:extLst>
            </p:cNvPr>
            <p:cNvSpPr/>
            <p:nvPr/>
          </p:nvSpPr>
          <p:spPr>
            <a:xfrm>
              <a:off x="450088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83618901-E016-E548-B851-1A302A42D39C}"/>
                </a:ext>
              </a:extLst>
            </p:cNvPr>
            <p:cNvSpPr/>
            <p:nvPr/>
          </p:nvSpPr>
          <p:spPr>
            <a:xfrm>
              <a:off x="523240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E32B5645-5DC5-FE41-BA28-C4B6AAB4C998}"/>
                </a:ext>
              </a:extLst>
            </p:cNvPr>
            <p:cNvSpPr/>
            <p:nvPr/>
          </p:nvSpPr>
          <p:spPr>
            <a:xfrm>
              <a:off x="5232400" y="2370594"/>
              <a:ext cx="731520" cy="73152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D4E7DB3A-2E3F-3C42-9111-FE850E261CB9}"/>
                </a:ext>
              </a:extLst>
            </p:cNvPr>
            <p:cNvSpPr/>
            <p:nvPr/>
          </p:nvSpPr>
          <p:spPr>
            <a:xfrm>
              <a:off x="5232400" y="3102114"/>
              <a:ext cx="731520" cy="73152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0AC11CDB-2A78-6A42-A94B-9AD7689AF6F1}"/>
                </a:ext>
              </a:extLst>
            </p:cNvPr>
            <p:cNvSpPr/>
            <p:nvPr/>
          </p:nvSpPr>
          <p:spPr>
            <a:xfrm>
              <a:off x="5232400" y="3833634"/>
              <a:ext cx="731520" cy="73152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C4BD5146-6D56-B64C-81BF-AB4FB3DFA57B}"/>
                </a:ext>
              </a:extLst>
            </p:cNvPr>
            <p:cNvSpPr/>
            <p:nvPr/>
          </p:nvSpPr>
          <p:spPr>
            <a:xfrm>
              <a:off x="523240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BC347CA4-6316-6E4A-81BA-BB75B3486556}"/>
                </a:ext>
              </a:extLst>
            </p:cNvPr>
            <p:cNvSpPr/>
            <p:nvPr/>
          </p:nvSpPr>
          <p:spPr>
            <a:xfrm>
              <a:off x="59639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C235F9CC-6F21-4D4F-A4CC-73A3B6DF58BF}"/>
                </a:ext>
              </a:extLst>
            </p:cNvPr>
            <p:cNvSpPr/>
            <p:nvPr/>
          </p:nvSpPr>
          <p:spPr>
            <a:xfrm>
              <a:off x="59639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48DD914B-D1B7-DA45-94AE-73786872B236}"/>
                </a:ext>
              </a:extLst>
            </p:cNvPr>
            <p:cNvSpPr/>
            <p:nvPr/>
          </p:nvSpPr>
          <p:spPr>
            <a:xfrm>
              <a:off x="59639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DC368FBC-02B0-394C-88EE-BD9893BB3E29}"/>
                </a:ext>
              </a:extLst>
            </p:cNvPr>
            <p:cNvSpPr/>
            <p:nvPr/>
          </p:nvSpPr>
          <p:spPr>
            <a:xfrm>
              <a:off x="59639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C2922E4D-E427-2F48-A67D-34BCA670BB16}"/>
                </a:ext>
              </a:extLst>
            </p:cNvPr>
            <p:cNvSpPr/>
            <p:nvPr/>
          </p:nvSpPr>
          <p:spPr>
            <a:xfrm>
              <a:off x="59639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</p:grpSp>
      <p:sp>
        <p:nvSpPr>
          <p:cNvPr id="106" name="TextBox 105">
            <a:extLst>
              <a:ext uri="{FF2B5EF4-FFF2-40B4-BE49-F238E27FC236}">
                <a16:creationId xmlns:a16="http://schemas.microsoft.com/office/drawing/2014/main" id="{F5481D5E-CEB8-6742-9B01-E47E6CD1CA75}"/>
              </a:ext>
            </a:extLst>
          </p:cNvPr>
          <p:cNvSpPr txBox="1"/>
          <p:nvPr/>
        </p:nvSpPr>
        <p:spPr>
          <a:xfrm>
            <a:off x="7651663" y="5415539"/>
            <a:ext cx="24356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Output</a:t>
            </a:r>
          </a:p>
          <a:p>
            <a:endParaRPr lang="en-US" sz="2400" dirty="0"/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8CE5950B-798B-9C4D-BACA-A9D7266ED714}"/>
              </a:ext>
            </a:extLst>
          </p:cNvPr>
          <p:cNvGrpSpPr/>
          <p:nvPr/>
        </p:nvGrpSpPr>
        <p:grpSpPr>
          <a:xfrm>
            <a:off x="815947" y="1759449"/>
            <a:ext cx="2194560" cy="2194560"/>
            <a:chOff x="7788366" y="2490970"/>
            <a:chExt cx="2194560" cy="2194560"/>
          </a:xfrm>
        </p:grpSpPr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90030974-7C66-B641-A104-0634AA37FB86}"/>
                </a:ext>
              </a:extLst>
            </p:cNvPr>
            <p:cNvGrpSpPr/>
            <p:nvPr/>
          </p:nvGrpSpPr>
          <p:grpSpPr>
            <a:xfrm>
              <a:off x="7788366" y="2490970"/>
              <a:ext cx="2194560" cy="2194560"/>
              <a:chOff x="7015480" y="1705021"/>
              <a:chExt cx="2194560" cy="2194560"/>
            </a:xfrm>
          </p:grpSpPr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1D9038BE-D2E3-3A4F-A72C-83541F6FF88C}"/>
                  </a:ext>
                </a:extLst>
              </p:cNvPr>
              <p:cNvSpPr/>
              <p:nvPr/>
            </p:nvSpPr>
            <p:spPr>
              <a:xfrm>
                <a:off x="7747000" y="1705021"/>
                <a:ext cx="731520" cy="731520"/>
              </a:xfrm>
              <a:prstGeom prst="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/>
              </a:p>
            </p:txBody>
          </p:sp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A9B25F39-2C69-264F-84B4-0832ACF6A1FC}"/>
                  </a:ext>
                </a:extLst>
              </p:cNvPr>
              <p:cNvSpPr/>
              <p:nvPr/>
            </p:nvSpPr>
            <p:spPr>
              <a:xfrm>
                <a:off x="7015480" y="2436541"/>
                <a:ext cx="731520" cy="731520"/>
              </a:xfrm>
              <a:prstGeom prst="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/>
              </a:p>
            </p:txBody>
          </p:sp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BBB4D385-67B5-A642-BE52-8C9228AB8BA1}"/>
                  </a:ext>
                </a:extLst>
              </p:cNvPr>
              <p:cNvSpPr/>
              <p:nvPr/>
            </p:nvSpPr>
            <p:spPr>
              <a:xfrm>
                <a:off x="7747000" y="2436541"/>
                <a:ext cx="731520" cy="731520"/>
              </a:xfrm>
              <a:prstGeom prst="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/>
              </a:p>
            </p:txBody>
          </p:sp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9B9F15B6-F0F0-7547-9CA6-661B95AA6B72}"/>
                  </a:ext>
                </a:extLst>
              </p:cNvPr>
              <p:cNvSpPr/>
              <p:nvPr/>
            </p:nvSpPr>
            <p:spPr>
              <a:xfrm>
                <a:off x="8478520" y="2436541"/>
                <a:ext cx="731520" cy="731520"/>
              </a:xfrm>
              <a:prstGeom prst="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/>
              </a:p>
            </p:txBody>
          </p:sp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0F808777-AD73-9D48-831D-28F4B9633859}"/>
                  </a:ext>
                </a:extLst>
              </p:cNvPr>
              <p:cNvSpPr/>
              <p:nvPr/>
            </p:nvSpPr>
            <p:spPr>
              <a:xfrm>
                <a:off x="7747000" y="3168061"/>
                <a:ext cx="731520" cy="731520"/>
              </a:xfrm>
              <a:prstGeom prst="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/>
              </a:p>
            </p:txBody>
          </p:sp>
        </p:grp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6B5D1285-7284-C843-AC6F-C6CC4DAADF8D}"/>
                </a:ext>
              </a:extLst>
            </p:cNvPr>
            <p:cNvSpPr/>
            <p:nvPr/>
          </p:nvSpPr>
          <p:spPr>
            <a:xfrm>
              <a:off x="8723820" y="3426425"/>
              <a:ext cx="323650" cy="32365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5" name="Oval 114">
            <a:extLst>
              <a:ext uri="{FF2B5EF4-FFF2-40B4-BE49-F238E27FC236}">
                <a16:creationId xmlns:a16="http://schemas.microsoft.com/office/drawing/2014/main" id="{7CD5FACC-2A9D-C246-A0E2-938489C3D0A5}"/>
              </a:ext>
            </a:extLst>
          </p:cNvPr>
          <p:cNvSpPr/>
          <p:nvPr/>
        </p:nvSpPr>
        <p:spPr>
          <a:xfrm>
            <a:off x="7602507" y="2694149"/>
            <a:ext cx="323650" cy="3236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0839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36ABF1-36E1-484E-8B21-11EDC773D1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000" y="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Arrays are multidimensional data structures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EC3669-FBE9-4043-8DD1-417818D5CB62}"/>
              </a:ext>
            </a:extLst>
          </p:cNvPr>
          <p:cNvSpPr txBox="1"/>
          <p:nvPr/>
        </p:nvSpPr>
        <p:spPr>
          <a:xfrm>
            <a:off x="2915920" y="2208034"/>
            <a:ext cx="20218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1D array:</a:t>
            </a:r>
          </a:p>
          <a:p>
            <a:endParaRPr lang="en-US" sz="3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14CE74-7239-1647-8226-F052973C68DF}"/>
              </a:ext>
            </a:extLst>
          </p:cNvPr>
          <p:cNvSpPr txBox="1"/>
          <p:nvPr/>
        </p:nvSpPr>
        <p:spPr>
          <a:xfrm>
            <a:off x="2915920" y="3834677"/>
            <a:ext cx="20218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2D array:</a:t>
            </a:r>
          </a:p>
          <a:p>
            <a:endParaRPr lang="en-US" sz="3600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27BE9CB-08BC-4E4B-B91F-84B5544FE515}"/>
              </a:ext>
            </a:extLst>
          </p:cNvPr>
          <p:cNvGrpSpPr/>
          <p:nvPr/>
        </p:nvGrpSpPr>
        <p:grpSpPr>
          <a:xfrm>
            <a:off x="5811520" y="2197874"/>
            <a:ext cx="2194560" cy="731520"/>
            <a:chOff x="5811520" y="2208034"/>
            <a:chExt cx="2194560" cy="73152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00CEC51-18BB-7F4A-ADCC-45310BF787C0}"/>
                </a:ext>
              </a:extLst>
            </p:cNvPr>
            <p:cNvSpPr/>
            <p:nvPr/>
          </p:nvSpPr>
          <p:spPr>
            <a:xfrm>
              <a:off x="5811520" y="22080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2ED6A67-7BC2-0441-9192-60EA9141AD81}"/>
                </a:ext>
              </a:extLst>
            </p:cNvPr>
            <p:cNvSpPr/>
            <p:nvPr/>
          </p:nvSpPr>
          <p:spPr>
            <a:xfrm>
              <a:off x="6543040" y="22080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DB012D8-3211-3442-8C62-CECAD1298A0E}"/>
                </a:ext>
              </a:extLst>
            </p:cNvPr>
            <p:cNvSpPr/>
            <p:nvPr/>
          </p:nvSpPr>
          <p:spPr>
            <a:xfrm>
              <a:off x="7274560" y="22080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79C19C1-AD38-6D4F-8CCE-3F658EA203FB}"/>
              </a:ext>
            </a:extLst>
          </p:cNvPr>
          <p:cNvGrpSpPr/>
          <p:nvPr/>
        </p:nvGrpSpPr>
        <p:grpSpPr>
          <a:xfrm>
            <a:off x="5811520" y="3488194"/>
            <a:ext cx="2194560" cy="1463040"/>
            <a:chOff x="5811520" y="3488194"/>
            <a:chExt cx="2194560" cy="146304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819C1D7-FD5C-8B43-A856-CF5E9FBDF71A}"/>
                </a:ext>
              </a:extLst>
            </p:cNvPr>
            <p:cNvSpPr/>
            <p:nvPr/>
          </p:nvSpPr>
          <p:spPr>
            <a:xfrm>
              <a:off x="6543040" y="34881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6CCE056-223B-494F-A85A-1276B7DED9DE}"/>
                </a:ext>
              </a:extLst>
            </p:cNvPr>
            <p:cNvSpPr/>
            <p:nvPr/>
          </p:nvSpPr>
          <p:spPr>
            <a:xfrm>
              <a:off x="7274560" y="34881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386C4B2-76F2-DE48-A2B9-AFEEC5C3FB60}"/>
                </a:ext>
              </a:extLst>
            </p:cNvPr>
            <p:cNvSpPr/>
            <p:nvPr/>
          </p:nvSpPr>
          <p:spPr>
            <a:xfrm>
              <a:off x="6543040" y="42197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AE291AB-5DC8-C24F-AE41-1AA41DB63A9D}"/>
                </a:ext>
              </a:extLst>
            </p:cNvPr>
            <p:cNvSpPr/>
            <p:nvPr/>
          </p:nvSpPr>
          <p:spPr>
            <a:xfrm>
              <a:off x="5811520" y="34881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7E1BD6A-FEB2-054E-84B0-18FA063380D7}"/>
                </a:ext>
              </a:extLst>
            </p:cNvPr>
            <p:cNvSpPr/>
            <p:nvPr/>
          </p:nvSpPr>
          <p:spPr>
            <a:xfrm>
              <a:off x="5811520" y="42197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B04CF07-2EFF-C24F-961B-186D79D8B234}"/>
                </a:ext>
              </a:extLst>
            </p:cNvPr>
            <p:cNvSpPr/>
            <p:nvPr/>
          </p:nvSpPr>
          <p:spPr>
            <a:xfrm>
              <a:off x="7274560" y="4219714"/>
              <a:ext cx="731520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24E97C6F-D2FB-3C4E-B0DD-D26C9681A545}"/>
              </a:ext>
            </a:extLst>
          </p:cNvPr>
          <p:cNvSpPr txBox="1"/>
          <p:nvPr/>
        </p:nvSpPr>
        <p:spPr>
          <a:xfrm>
            <a:off x="5967928" y="2211422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A872B79-53BE-E84B-9328-3495C4DE7FA0}"/>
              </a:ext>
            </a:extLst>
          </p:cNvPr>
          <p:cNvSpPr txBox="1"/>
          <p:nvPr/>
        </p:nvSpPr>
        <p:spPr>
          <a:xfrm>
            <a:off x="6699448" y="2211422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5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65749FB-1FD6-A447-9A2B-DF26B75EADD4}"/>
              </a:ext>
            </a:extLst>
          </p:cNvPr>
          <p:cNvSpPr txBox="1"/>
          <p:nvPr/>
        </p:nvSpPr>
        <p:spPr>
          <a:xfrm>
            <a:off x="7448212" y="2211422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2FAA705-B83F-BC47-89CB-8FDBE0B2FE84}"/>
              </a:ext>
            </a:extLst>
          </p:cNvPr>
          <p:cNvSpPr txBox="1"/>
          <p:nvPr/>
        </p:nvSpPr>
        <p:spPr>
          <a:xfrm>
            <a:off x="5967928" y="3543741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81A15FC-D7AB-334A-870C-721CE6B894EA}"/>
              </a:ext>
            </a:extLst>
          </p:cNvPr>
          <p:cNvSpPr txBox="1"/>
          <p:nvPr/>
        </p:nvSpPr>
        <p:spPr>
          <a:xfrm>
            <a:off x="6699448" y="3543741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7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07C7D66-21AE-7E41-AE7F-8D4341A81622}"/>
              </a:ext>
            </a:extLst>
          </p:cNvPr>
          <p:cNvSpPr txBox="1"/>
          <p:nvPr/>
        </p:nvSpPr>
        <p:spPr>
          <a:xfrm>
            <a:off x="7448212" y="3543741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12E34C9-39E7-824D-AEB3-E43334FA6632}"/>
              </a:ext>
            </a:extLst>
          </p:cNvPr>
          <p:cNvSpPr txBox="1"/>
          <p:nvPr/>
        </p:nvSpPr>
        <p:spPr>
          <a:xfrm>
            <a:off x="5967928" y="4262308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8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233AF54-3382-8247-BF26-7B2C02DA5C96}"/>
              </a:ext>
            </a:extLst>
          </p:cNvPr>
          <p:cNvSpPr txBox="1"/>
          <p:nvPr/>
        </p:nvSpPr>
        <p:spPr>
          <a:xfrm>
            <a:off x="6699448" y="4262308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5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2C167F7-C4CC-F941-B33A-C67D45ACA146}"/>
              </a:ext>
            </a:extLst>
          </p:cNvPr>
          <p:cNvSpPr txBox="1"/>
          <p:nvPr/>
        </p:nvSpPr>
        <p:spPr>
          <a:xfrm>
            <a:off x="7448212" y="4262308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16233A7-98CB-8F4C-8734-43591AC483F3}"/>
              </a:ext>
            </a:extLst>
          </p:cNvPr>
          <p:cNvSpPr txBox="1"/>
          <p:nvPr/>
        </p:nvSpPr>
        <p:spPr>
          <a:xfrm>
            <a:off x="8322159" y="3280679"/>
            <a:ext cx="371252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>
                <a:solidFill>
                  <a:srgbClr val="FF0000"/>
                </a:solidFill>
              </a:rPr>
              <a:t>Row,column</a:t>
            </a:r>
            <a:endParaRPr lang="en-US" sz="3600" dirty="0">
              <a:solidFill>
                <a:srgbClr val="FF0000"/>
              </a:solidFill>
            </a:endParaRPr>
          </a:p>
          <a:p>
            <a:r>
              <a:rPr lang="en-US" sz="3600" dirty="0">
                <a:solidFill>
                  <a:srgbClr val="FF0000"/>
                </a:solidFill>
              </a:rPr>
              <a:t>Zero-indexed</a:t>
            </a:r>
          </a:p>
          <a:p>
            <a:r>
              <a:rPr lang="en-US" sz="3600" dirty="0">
                <a:solidFill>
                  <a:srgbClr val="FF0000"/>
                </a:solidFill>
              </a:rPr>
              <a:t>(1,2)</a:t>
            </a:r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10875003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1EBBAB68-2CA8-4245-98FB-F5E7A376727D}"/>
              </a:ext>
            </a:extLst>
          </p:cNvPr>
          <p:cNvGrpSpPr/>
          <p:nvPr/>
        </p:nvGrpSpPr>
        <p:grpSpPr>
          <a:xfrm>
            <a:off x="807026" y="1759450"/>
            <a:ext cx="4389120" cy="3657600"/>
            <a:chOff x="2306320" y="1639074"/>
            <a:chExt cx="4389120" cy="3657600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35343AE-FCB8-E34F-B41A-E00D319EE479}"/>
                </a:ext>
              </a:extLst>
            </p:cNvPr>
            <p:cNvSpPr/>
            <p:nvPr/>
          </p:nvSpPr>
          <p:spPr>
            <a:xfrm>
              <a:off x="23063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C5977A57-D4EB-BB42-8365-A98A9C740FAB}"/>
                </a:ext>
              </a:extLst>
            </p:cNvPr>
            <p:cNvSpPr/>
            <p:nvPr/>
          </p:nvSpPr>
          <p:spPr>
            <a:xfrm>
              <a:off x="303784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AC117490-482B-E444-9779-5A6F9B0EECD7}"/>
                </a:ext>
              </a:extLst>
            </p:cNvPr>
            <p:cNvSpPr/>
            <p:nvPr/>
          </p:nvSpPr>
          <p:spPr>
            <a:xfrm>
              <a:off x="376936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2C410B31-4548-FC4A-BFE7-CFB3DFFF7070}"/>
                </a:ext>
              </a:extLst>
            </p:cNvPr>
            <p:cNvSpPr/>
            <p:nvPr/>
          </p:nvSpPr>
          <p:spPr>
            <a:xfrm>
              <a:off x="23063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8F44670E-17A0-8C4E-A4F1-4EEB5F921798}"/>
                </a:ext>
              </a:extLst>
            </p:cNvPr>
            <p:cNvSpPr/>
            <p:nvPr/>
          </p:nvSpPr>
          <p:spPr>
            <a:xfrm>
              <a:off x="3037840" y="237059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73E01376-87AB-614D-BB28-B713D30161BB}"/>
                </a:ext>
              </a:extLst>
            </p:cNvPr>
            <p:cNvSpPr/>
            <p:nvPr/>
          </p:nvSpPr>
          <p:spPr>
            <a:xfrm>
              <a:off x="3769360" y="237059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rgbClr val="00B050"/>
                  </a:solidFill>
                </a:rPr>
                <a:t>O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ED703611-393D-724E-86C2-55DD228340C1}"/>
                </a:ext>
              </a:extLst>
            </p:cNvPr>
            <p:cNvSpPr/>
            <p:nvPr/>
          </p:nvSpPr>
          <p:spPr>
            <a:xfrm>
              <a:off x="23063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25EBF5CD-0789-D641-AD62-4D0851BB8067}"/>
                </a:ext>
              </a:extLst>
            </p:cNvPr>
            <p:cNvSpPr/>
            <p:nvPr/>
          </p:nvSpPr>
          <p:spPr>
            <a:xfrm>
              <a:off x="3037840" y="310211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64A51A6A-78D3-7C45-BB5F-13CC429547C6}"/>
                </a:ext>
              </a:extLst>
            </p:cNvPr>
            <p:cNvSpPr/>
            <p:nvPr/>
          </p:nvSpPr>
          <p:spPr>
            <a:xfrm>
              <a:off x="3769360" y="310211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0C2F3489-AAB1-2846-8769-5C477369ECD9}"/>
                </a:ext>
              </a:extLst>
            </p:cNvPr>
            <p:cNvSpPr/>
            <p:nvPr/>
          </p:nvSpPr>
          <p:spPr>
            <a:xfrm>
              <a:off x="23063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044E412B-11C4-1243-8507-71397DD6E68E}"/>
                </a:ext>
              </a:extLst>
            </p:cNvPr>
            <p:cNvSpPr/>
            <p:nvPr/>
          </p:nvSpPr>
          <p:spPr>
            <a:xfrm>
              <a:off x="3037840" y="383363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2321B683-B896-C446-9D86-42EAEF788E7D}"/>
                </a:ext>
              </a:extLst>
            </p:cNvPr>
            <p:cNvSpPr/>
            <p:nvPr/>
          </p:nvSpPr>
          <p:spPr>
            <a:xfrm>
              <a:off x="3769360" y="383363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5F1DB8F9-B946-A34A-AE29-EF1C8BEC84EA}"/>
                </a:ext>
              </a:extLst>
            </p:cNvPr>
            <p:cNvSpPr/>
            <p:nvPr/>
          </p:nvSpPr>
          <p:spPr>
            <a:xfrm>
              <a:off x="23063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EFD2619A-4F87-1242-A0D8-917ED02F1596}"/>
                </a:ext>
              </a:extLst>
            </p:cNvPr>
            <p:cNvSpPr/>
            <p:nvPr/>
          </p:nvSpPr>
          <p:spPr>
            <a:xfrm>
              <a:off x="303784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CC258859-9B55-8844-AC63-CEE5380CDD31}"/>
                </a:ext>
              </a:extLst>
            </p:cNvPr>
            <p:cNvSpPr/>
            <p:nvPr/>
          </p:nvSpPr>
          <p:spPr>
            <a:xfrm>
              <a:off x="376936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36AFDD4F-EC2A-4D47-99C4-E95BCEEDC288}"/>
                </a:ext>
              </a:extLst>
            </p:cNvPr>
            <p:cNvSpPr/>
            <p:nvPr/>
          </p:nvSpPr>
          <p:spPr>
            <a:xfrm>
              <a:off x="450088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2533D1E8-8B3F-914A-AF76-74A3642EF45E}"/>
                </a:ext>
              </a:extLst>
            </p:cNvPr>
            <p:cNvSpPr/>
            <p:nvPr/>
          </p:nvSpPr>
          <p:spPr>
            <a:xfrm>
              <a:off x="4500880" y="237059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6E02C27D-AED4-6E4B-BB41-9BC17D8F134F}"/>
                </a:ext>
              </a:extLst>
            </p:cNvPr>
            <p:cNvSpPr/>
            <p:nvPr/>
          </p:nvSpPr>
          <p:spPr>
            <a:xfrm>
              <a:off x="4500880" y="310211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8EE44F02-0B12-7B41-9196-ECF5E836408B}"/>
                </a:ext>
              </a:extLst>
            </p:cNvPr>
            <p:cNvSpPr/>
            <p:nvPr/>
          </p:nvSpPr>
          <p:spPr>
            <a:xfrm>
              <a:off x="4500880" y="383363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DC40F474-A97D-5545-89D7-EAFF3E064D4C}"/>
                </a:ext>
              </a:extLst>
            </p:cNvPr>
            <p:cNvSpPr/>
            <p:nvPr/>
          </p:nvSpPr>
          <p:spPr>
            <a:xfrm>
              <a:off x="450088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BF20B035-1ED4-8F4A-843E-88C9F6F54703}"/>
                </a:ext>
              </a:extLst>
            </p:cNvPr>
            <p:cNvSpPr/>
            <p:nvPr/>
          </p:nvSpPr>
          <p:spPr>
            <a:xfrm>
              <a:off x="523240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C94E955B-E2F1-4344-B669-B0EBE6561BCE}"/>
                </a:ext>
              </a:extLst>
            </p:cNvPr>
            <p:cNvSpPr/>
            <p:nvPr/>
          </p:nvSpPr>
          <p:spPr>
            <a:xfrm>
              <a:off x="5232400" y="237059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53C5FE84-01BF-DA4F-BA38-AF50E67127CD}"/>
                </a:ext>
              </a:extLst>
            </p:cNvPr>
            <p:cNvSpPr/>
            <p:nvPr/>
          </p:nvSpPr>
          <p:spPr>
            <a:xfrm>
              <a:off x="5232400" y="310211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418CDE53-0E12-D74B-B333-4F0227B46C6D}"/>
                </a:ext>
              </a:extLst>
            </p:cNvPr>
            <p:cNvSpPr/>
            <p:nvPr/>
          </p:nvSpPr>
          <p:spPr>
            <a:xfrm>
              <a:off x="5232400" y="383363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4EC21406-A154-B642-B4E7-6A75F8A64285}"/>
                </a:ext>
              </a:extLst>
            </p:cNvPr>
            <p:cNvSpPr/>
            <p:nvPr/>
          </p:nvSpPr>
          <p:spPr>
            <a:xfrm>
              <a:off x="523240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B5C1D8CB-B8D2-C446-9CE0-40BE6D9BCD97}"/>
                </a:ext>
              </a:extLst>
            </p:cNvPr>
            <p:cNvSpPr/>
            <p:nvPr/>
          </p:nvSpPr>
          <p:spPr>
            <a:xfrm>
              <a:off x="59639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EBB41C52-AC03-A040-94FD-6933C4218CA5}"/>
                </a:ext>
              </a:extLst>
            </p:cNvPr>
            <p:cNvSpPr/>
            <p:nvPr/>
          </p:nvSpPr>
          <p:spPr>
            <a:xfrm>
              <a:off x="59639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F1E7D5FA-5E10-804D-B4E1-562EC02F0748}"/>
                </a:ext>
              </a:extLst>
            </p:cNvPr>
            <p:cNvSpPr/>
            <p:nvPr/>
          </p:nvSpPr>
          <p:spPr>
            <a:xfrm>
              <a:off x="59639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A5DD718C-5A2F-F942-BFC7-D0B95A9A2D43}"/>
                </a:ext>
              </a:extLst>
            </p:cNvPr>
            <p:cNvSpPr/>
            <p:nvPr/>
          </p:nvSpPr>
          <p:spPr>
            <a:xfrm>
              <a:off x="59639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F7A59E55-924D-D94A-9228-BFD1AD861CCB}"/>
                </a:ext>
              </a:extLst>
            </p:cNvPr>
            <p:cNvSpPr/>
            <p:nvPr/>
          </p:nvSpPr>
          <p:spPr>
            <a:xfrm>
              <a:off x="59639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</p:grpSp>
      <p:sp>
        <p:nvSpPr>
          <p:cNvPr id="68" name="Title 1">
            <a:extLst>
              <a:ext uri="{FF2B5EF4-FFF2-40B4-BE49-F238E27FC236}">
                <a16:creationId xmlns:a16="http://schemas.microsoft.com/office/drawing/2014/main" id="{9634E01E-F6B3-3D48-98EE-9635294F0727}"/>
              </a:ext>
            </a:extLst>
          </p:cNvPr>
          <p:cNvSpPr txBox="1">
            <a:spLocks/>
          </p:cNvSpPr>
          <p:nvPr/>
        </p:nvSpPr>
        <p:spPr>
          <a:xfrm>
            <a:off x="889000" y="5627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Example of binary image erosion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52F203B9-0A88-ED49-B4CF-42191B4D9EC5}"/>
              </a:ext>
            </a:extLst>
          </p:cNvPr>
          <p:cNvSpPr txBox="1"/>
          <p:nvPr/>
        </p:nvSpPr>
        <p:spPr>
          <a:xfrm>
            <a:off x="1792693" y="5417049"/>
            <a:ext cx="24356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Starting image</a:t>
            </a:r>
          </a:p>
          <a:p>
            <a:endParaRPr lang="en-US" sz="2400" dirty="0"/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080F6FA6-28C5-4744-9F01-442114090C72}"/>
              </a:ext>
            </a:extLst>
          </p:cNvPr>
          <p:cNvGrpSpPr/>
          <p:nvPr/>
        </p:nvGrpSpPr>
        <p:grpSpPr>
          <a:xfrm>
            <a:off x="6667052" y="1759449"/>
            <a:ext cx="4389120" cy="3657600"/>
            <a:chOff x="2306320" y="1639074"/>
            <a:chExt cx="4389120" cy="3657600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D3BEBEB5-8EC9-BB44-A4BF-FEF72176EA75}"/>
                </a:ext>
              </a:extLst>
            </p:cNvPr>
            <p:cNvSpPr/>
            <p:nvPr/>
          </p:nvSpPr>
          <p:spPr>
            <a:xfrm>
              <a:off x="23063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5377DF6B-C470-6C4C-A163-A8FAD9EC19F5}"/>
                </a:ext>
              </a:extLst>
            </p:cNvPr>
            <p:cNvSpPr/>
            <p:nvPr/>
          </p:nvSpPr>
          <p:spPr>
            <a:xfrm>
              <a:off x="303784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BFB93863-2226-954A-BDD5-D271BCFAE14D}"/>
                </a:ext>
              </a:extLst>
            </p:cNvPr>
            <p:cNvSpPr/>
            <p:nvPr/>
          </p:nvSpPr>
          <p:spPr>
            <a:xfrm>
              <a:off x="376936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4300F40F-2EC4-D847-8332-C94B496312EF}"/>
                </a:ext>
              </a:extLst>
            </p:cNvPr>
            <p:cNvSpPr/>
            <p:nvPr/>
          </p:nvSpPr>
          <p:spPr>
            <a:xfrm>
              <a:off x="23063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606B258C-3002-074D-92C1-E3F28F3A5E97}"/>
                </a:ext>
              </a:extLst>
            </p:cNvPr>
            <p:cNvSpPr/>
            <p:nvPr/>
          </p:nvSpPr>
          <p:spPr>
            <a:xfrm>
              <a:off x="3037840" y="2370594"/>
              <a:ext cx="731520" cy="73152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5B3DCD0E-AF21-FC41-9C56-EB1E09E45221}"/>
                </a:ext>
              </a:extLst>
            </p:cNvPr>
            <p:cNvSpPr/>
            <p:nvPr/>
          </p:nvSpPr>
          <p:spPr>
            <a:xfrm>
              <a:off x="3769360" y="2370594"/>
              <a:ext cx="731520" cy="73152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80405136-0E65-5C44-B2F7-985D951FBBB9}"/>
                </a:ext>
              </a:extLst>
            </p:cNvPr>
            <p:cNvSpPr/>
            <p:nvPr/>
          </p:nvSpPr>
          <p:spPr>
            <a:xfrm>
              <a:off x="23063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4B4FA2E3-FC9B-BC49-B901-287A79C34908}"/>
                </a:ext>
              </a:extLst>
            </p:cNvPr>
            <p:cNvSpPr/>
            <p:nvPr/>
          </p:nvSpPr>
          <p:spPr>
            <a:xfrm>
              <a:off x="3037840" y="3102114"/>
              <a:ext cx="731520" cy="73152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4279E3B2-94EE-4E4C-9A7A-9AA57758AD1B}"/>
                </a:ext>
              </a:extLst>
            </p:cNvPr>
            <p:cNvSpPr/>
            <p:nvPr/>
          </p:nvSpPr>
          <p:spPr>
            <a:xfrm>
              <a:off x="3769360" y="3102114"/>
              <a:ext cx="731520" cy="73152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29DFD6DD-103E-774F-8EB2-83AA7DB81EEC}"/>
                </a:ext>
              </a:extLst>
            </p:cNvPr>
            <p:cNvSpPr/>
            <p:nvPr/>
          </p:nvSpPr>
          <p:spPr>
            <a:xfrm>
              <a:off x="23063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A59FB5F8-545F-4F48-B4F9-2A1D372D1DED}"/>
                </a:ext>
              </a:extLst>
            </p:cNvPr>
            <p:cNvSpPr/>
            <p:nvPr/>
          </p:nvSpPr>
          <p:spPr>
            <a:xfrm>
              <a:off x="3037840" y="3833634"/>
              <a:ext cx="731520" cy="73152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064A28A0-5195-3C4E-8FB0-A031DCAEAFC8}"/>
                </a:ext>
              </a:extLst>
            </p:cNvPr>
            <p:cNvSpPr/>
            <p:nvPr/>
          </p:nvSpPr>
          <p:spPr>
            <a:xfrm>
              <a:off x="3769360" y="3833634"/>
              <a:ext cx="731520" cy="73152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C4D6EE00-2D0B-2843-8F30-0D99E3361101}"/>
                </a:ext>
              </a:extLst>
            </p:cNvPr>
            <p:cNvSpPr/>
            <p:nvPr/>
          </p:nvSpPr>
          <p:spPr>
            <a:xfrm>
              <a:off x="23063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E12D9D98-6F20-6B47-B488-1FFC899889DA}"/>
                </a:ext>
              </a:extLst>
            </p:cNvPr>
            <p:cNvSpPr/>
            <p:nvPr/>
          </p:nvSpPr>
          <p:spPr>
            <a:xfrm>
              <a:off x="303784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3842A8E5-DC60-0344-9BEA-032F1B4A19C3}"/>
                </a:ext>
              </a:extLst>
            </p:cNvPr>
            <p:cNvSpPr/>
            <p:nvPr/>
          </p:nvSpPr>
          <p:spPr>
            <a:xfrm>
              <a:off x="376936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EC447F3B-FE7B-4744-B538-E12020F3763B}"/>
                </a:ext>
              </a:extLst>
            </p:cNvPr>
            <p:cNvSpPr/>
            <p:nvPr/>
          </p:nvSpPr>
          <p:spPr>
            <a:xfrm>
              <a:off x="450088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02156879-7942-4C40-A6CE-86BC44544DEA}"/>
                </a:ext>
              </a:extLst>
            </p:cNvPr>
            <p:cNvSpPr/>
            <p:nvPr/>
          </p:nvSpPr>
          <p:spPr>
            <a:xfrm>
              <a:off x="4500880" y="2370594"/>
              <a:ext cx="731520" cy="73152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CF552EA9-0CBA-E846-9EA7-36AE9B17AF86}"/>
                </a:ext>
              </a:extLst>
            </p:cNvPr>
            <p:cNvSpPr/>
            <p:nvPr/>
          </p:nvSpPr>
          <p:spPr>
            <a:xfrm>
              <a:off x="4500880" y="3102114"/>
              <a:ext cx="731520" cy="73152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EAF0D360-33F5-5C45-B477-81940BEBA0F8}"/>
                </a:ext>
              </a:extLst>
            </p:cNvPr>
            <p:cNvSpPr/>
            <p:nvPr/>
          </p:nvSpPr>
          <p:spPr>
            <a:xfrm>
              <a:off x="4500880" y="3833634"/>
              <a:ext cx="731520" cy="73152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FA30B4F6-F038-5E45-A656-40A35B8C72E2}"/>
                </a:ext>
              </a:extLst>
            </p:cNvPr>
            <p:cNvSpPr/>
            <p:nvPr/>
          </p:nvSpPr>
          <p:spPr>
            <a:xfrm>
              <a:off x="450088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83618901-E016-E548-B851-1A302A42D39C}"/>
                </a:ext>
              </a:extLst>
            </p:cNvPr>
            <p:cNvSpPr/>
            <p:nvPr/>
          </p:nvSpPr>
          <p:spPr>
            <a:xfrm>
              <a:off x="523240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E32B5645-5DC5-FE41-BA28-C4B6AAB4C998}"/>
                </a:ext>
              </a:extLst>
            </p:cNvPr>
            <p:cNvSpPr/>
            <p:nvPr/>
          </p:nvSpPr>
          <p:spPr>
            <a:xfrm>
              <a:off x="5232400" y="2370594"/>
              <a:ext cx="731520" cy="73152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D4E7DB3A-2E3F-3C42-9111-FE850E261CB9}"/>
                </a:ext>
              </a:extLst>
            </p:cNvPr>
            <p:cNvSpPr/>
            <p:nvPr/>
          </p:nvSpPr>
          <p:spPr>
            <a:xfrm>
              <a:off x="5232400" y="3102114"/>
              <a:ext cx="731520" cy="73152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0AC11CDB-2A78-6A42-A94B-9AD7689AF6F1}"/>
                </a:ext>
              </a:extLst>
            </p:cNvPr>
            <p:cNvSpPr/>
            <p:nvPr/>
          </p:nvSpPr>
          <p:spPr>
            <a:xfrm>
              <a:off x="5232400" y="3833634"/>
              <a:ext cx="731520" cy="73152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C4BD5146-6D56-B64C-81BF-AB4FB3DFA57B}"/>
                </a:ext>
              </a:extLst>
            </p:cNvPr>
            <p:cNvSpPr/>
            <p:nvPr/>
          </p:nvSpPr>
          <p:spPr>
            <a:xfrm>
              <a:off x="523240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BC347CA4-6316-6E4A-81BA-BB75B3486556}"/>
                </a:ext>
              </a:extLst>
            </p:cNvPr>
            <p:cNvSpPr/>
            <p:nvPr/>
          </p:nvSpPr>
          <p:spPr>
            <a:xfrm>
              <a:off x="59639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C235F9CC-6F21-4D4F-A4CC-73A3B6DF58BF}"/>
                </a:ext>
              </a:extLst>
            </p:cNvPr>
            <p:cNvSpPr/>
            <p:nvPr/>
          </p:nvSpPr>
          <p:spPr>
            <a:xfrm>
              <a:off x="59639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48DD914B-D1B7-DA45-94AE-73786872B236}"/>
                </a:ext>
              </a:extLst>
            </p:cNvPr>
            <p:cNvSpPr/>
            <p:nvPr/>
          </p:nvSpPr>
          <p:spPr>
            <a:xfrm>
              <a:off x="59639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DC368FBC-02B0-394C-88EE-BD9893BB3E29}"/>
                </a:ext>
              </a:extLst>
            </p:cNvPr>
            <p:cNvSpPr/>
            <p:nvPr/>
          </p:nvSpPr>
          <p:spPr>
            <a:xfrm>
              <a:off x="59639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C2922E4D-E427-2F48-A67D-34BCA670BB16}"/>
                </a:ext>
              </a:extLst>
            </p:cNvPr>
            <p:cNvSpPr/>
            <p:nvPr/>
          </p:nvSpPr>
          <p:spPr>
            <a:xfrm>
              <a:off x="59639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</p:grpSp>
      <p:sp>
        <p:nvSpPr>
          <p:cNvPr id="106" name="TextBox 105">
            <a:extLst>
              <a:ext uri="{FF2B5EF4-FFF2-40B4-BE49-F238E27FC236}">
                <a16:creationId xmlns:a16="http://schemas.microsoft.com/office/drawing/2014/main" id="{F5481D5E-CEB8-6742-9B01-E47E6CD1CA75}"/>
              </a:ext>
            </a:extLst>
          </p:cNvPr>
          <p:cNvSpPr txBox="1"/>
          <p:nvPr/>
        </p:nvSpPr>
        <p:spPr>
          <a:xfrm>
            <a:off x="7651663" y="5415539"/>
            <a:ext cx="24356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Output</a:t>
            </a:r>
          </a:p>
          <a:p>
            <a:endParaRPr lang="en-US" sz="2400" dirty="0"/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8CE5950B-798B-9C4D-BACA-A9D7266ED714}"/>
              </a:ext>
            </a:extLst>
          </p:cNvPr>
          <p:cNvGrpSpPr/>
          <p:nvPr/>
        </p:nvGrpSpPr>
        <p:grpSpPr>
          <a:xfrm>
            <a:off x="815947" y="1759449"/>
            <a:ext cx="2194560" cy="2194560"/>
            <a:chOff x="7788366" y="2490970"/>
            <a:chExt cx="2194560" cy="2194560"/>
          </a:xfrm>
        </p:grpSpPr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90030974-7C66-B641-A104-0634AA37FB86}"/>
                </a:ext>
              </a:extLst>
            </p:cNvPr>
            <p:cNvGrpSpPr/>
            <p:nvPr/>
          </p:nvGrpSpPr>
          <p:grpSpPr>
            <a:xfrm>
              <a:off x="7788366" y="2490970"/>
              <a:ext cx="2194560" cy="2194560"/>
              <a:chOff x="7015480" y="1705021"/>
              <a:chExt cx="2194560" cy="2194560"/>
            </a:xfrm>
          </p:grpSpPr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1D9038BE-D2E3-3A4F-A72C-83541F6FF88C}"/>
                  </a:ext>
                </a:extLst>
              </p:cNvPr>
              <p:cNvSpPr/>
              <p:nvPr/>
            </p:nvSpPr>
            <p:spPr>
              <a:xfrm>
                <a:off x="7747000" y="1705021"/>
                <a:ext cx="731520" cy="731520"/>
              </a:xfrm>
              <a:prstGeom prst="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rgbClr val="FF0000"/>
                    </a:solidFill>
                  </a:rPr>
                  <a:t>X</a:t>
                </a:r>
              </a:p>
            </p:txBody>
          </p:sp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A9B25F39-2C69-264F-84B4-0832ACF6A1FC}"/>
                  </a:ext>
                </a:extLst>
              </p:cNvPr>
              <p:cNvSpPr/>
              <p:nvPr/>
            </p:nvSpPr>
            <p:spPr>
              <a:xfrm>
                <a:off x="7015480" y="2436541"/>
                <a:ext cx="731520" cy="731520"/>
              </a:xfrm>
              <a:prstGeom prst="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/>
              </a:p>
            </p:txBody>
          </p:sp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BBB4D385-67B5-A642-BE52-8C9228AB8BA1}"/>
                  </a:ext>
                </a:extLst>
              </p:cNvPr>
              <p:cNvSpPr/>
              <p:nvPr/>
            </p:nvSpPr>
            <p:spPr>
              <a:xfrm>
                <a:off x="7747000" y="2436541"/>
                <a:ext cx="731520" cy="731520"/>
              </a:xfrm>
              <a:prstGeom prst="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/>
              </a:p>
            </p:txBody>
          </p:sp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9B9F15B6-F0F0-7547-9CA6-661B95AA6B72}"/>
                  </a:ext>
                </a:extLst>
              </p:cNvPr>
              <p:cNvSpPr/>
              <p:nvPr/>
            </p:nvSpPr>
            <p:spPr>
              <a:xfrm>
                <a:off x="8478520" y="2436541"/>
                <a:ext cx="731520" cy="731520"/>
              </a:xfrm>
              <a:prstGeom prst="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/>
              </a:p>
            </p:txBody>
          </p:sp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0F808777-AD73-9D48-831D-28F4B9633859}"/>
                  </a:ext>
                </a:extLst>
              </p:cNvPr>
              <p:cNvSpPr/>
              <p:nvPr/>
            </p:nvSpPr>
            <p:spPr>
              <a:xfrm>
                <a:off x="7747000" y="3168061"/>
                <a:ext cx="731520" cy="731520"/>
              </a:xfrm>
              <a:prstGeom prst="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rgbClr val="00B050"/>
                    </a:solidFill>
                  </a:rPr>
                  <a:t>O</a:t>
                </a:r>
              </a:p>
            </p:txBody>
          </p:sp>
        </p:grp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6B5D1285-7284-C843-AC6F-C6CC4DAADF8D}"/>
                </a:ext>
              </a:extLst>
            </p:cNvPr>
            <p:cNvSpPr/>
            <p:nvPr/>
          </p:nvSpPr>
          <p:spPr>
            <a:xfrm>
              <a:off x="8723820" y="3426425"/>
              <a:ext cx="323650" cy="32365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5" name="Oval 114">
            <a:extLst>
              <a:ext uri="{FF2B5EF4-FFF2-40B4-BE49-F238E27FC236}">
                <a16:creationId xmlns:a16="http://schemas.microsoft.com/office/drawing/2014/main" id="{7CD5FACC-2A9D-C246-A0E2-938489C3D0A5}"/>
              </a:ext>
            </a:extLst>
          </p:cNvPr>
          <p:cNvSpPr/>
          <p:nvPr/>
        </p:nvSpPr>
        <p:spPr>
          <a:xfrm>
            <a:off x="7602507" y="2694149"/>
            <a:ext cx="323650" cy="3236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46477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1EBBAB68-2CA8-4245-98FB-F5E7A376727D}"/>
              </a:ext>
            </a:extLst>
          </p:cNvPr>
          <p:cNvGrpSpPr/>
          <p:nvPr/>
        </p:nvGrpSpPr>
        <p:grpSpPr>
          <a:xfrm>
            <a:off x="807026" y="1759450"/>
            <a:ext cx="4389120" cy="3657600"/>
            <a:chOff x="2306320" y="1639074"/>
            <a:chExt cx="4389120" cy="3657600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35343AE-FCB8-E34F-B41A-E00D319EE479}"/>
                </a:ext>
              </a:extLst>
            </p:cNvPr>
            <p:cNvSpPr/>
            <p:nvPr/>
          </p:nvSpPr>
          <p:spPr>
            <a:xfrm>
              <a:off x="23063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C5977A57-D4EB-BB42-8365-A98A9C740FAB}"/>
                </a:ext>
              </a:extLst>
            </p:cNvPr>
            <p:cNvSpPr/>
            <p:nvPr/>
          </p:nvSpPr>
          <p:spPr>
            <a:xfrm>
              <a:off x="303784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AC117490-482B-E444-9779-5A6F9B0EECD7}"/>
                </a:ext>
              </a:extLst>
            </p:cNvPr>
            <p:cNvSpPr/>
            <p:nvPr/>
          </p:nvSpPr>
          <p:spPr>
            <a:xfrm>
              <a:off x="376936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2C410B31-4548-FC4A-BFE7-CFB3DFFF7070}"/>
                </a:ext>
              </a:extLst>
            </p:cNvPr>
            <p:cNvSpPr/>
            <p:nvPr/>
          </p:nvSpPr>
          <p:spPr>
            <a:xfrm>
              <a:off x="23063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rgbClr val="FF0000"/>
                </a:solidFill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8F44670E-17A0-8C4E-A4F1-4EEB5F921798}"/>
                </a:ext>
              </a:extLst>
            </p:cNvPr>
            <p:cNvSpPr/>
            <p:nvPr/>
          </p:nvSpPr>
          <p:spPr>
            <a:xfrm>
              <a:off x="3037840" y="237059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73E01376-87AB-614D-BB28-B713D30161BB}"/>
                </a:ext>
              </a:extLst>
            </p:cNvPr>
            <p:cNvSpPr/>
            <p:nvPr/>
          </p:nvSpPr>
          <p:spPr>
            <a:xfrm>
              <a:off x="3769360" y="237059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rgbClr val="00B050"/>
                </a:solidFill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ED703611-393D-724E-86C2-55DD228340C1}"/>
                </a:ext>
              </a:extLst>
            </p:cNvPr>
            <p:cNvSpPr/>
            <p:nvPr/>
          </p:nvSpPr>
          <p:spPr>
            <a:xfrm>
              <a:off x="23063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25EBF5CD-0789-D641-AD62-4D0851BB8067}"/>
                </a:ext>
              </a:extLst>
            </p:cNvPr>
            <p:cNvSpPr/>
            <p:nvPr/>
          </p:nvSpPr>
          <p:spPr>
            <a:xfrm>
              <a:off x="3037840" y="310211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64A51A6A-78D3-7C45-BB5F-13CC429547C6}"/>
                </a:ext>
              </a:extLst>
            </p:cNvPr>
            <p:cNvSpPr/>
            <p:nvPr/>
          </p:nvSpPr>
          <p:spPr>
            <a:xfrm>
              <a:off x="3769360" y="310211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0C2F3489-AAB1-2846-8769-5C477369ECD9}"/>
                </a:ext>
              </a:extLst>
            </p:cNvPr>
            <p:cNvSpPr/>
            <p:nvPr/>
          </p:nvSpPr>
          <p:spPr>
            <a:xfrm>
              <a:off x="23063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044E412B-11C4-1243-8507-71397DD6E68E}"/>
                </a:ext>
              </a:extLst>
            </p:cNvPr>
            <p:cNvSpPr/>
            <p:nvPr/>
          </p:nvSpPr>
          <p:spPr>
            <a:xfrm>
              <a:off x="3037840" y="383363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2321B683-B896-C446-9D86-42EAEF788E7D}"/>
                </a:ext>
              </a:extLst>
            </p:cNvPr>
            <p:cNvSpPr/>
            <p:nvPr/>
          </p:nvSpPr>
          <p:spPr>
            <a:xfrm>
              <a:off x="3769360" y="383363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5F1DB8F9-B946-A34A-AE29-EF1C8BEC84EA}"/>
                </a:ext>
              </a:extLst>
            </p:cNvPr>
            <p:cNvSpPr/>
            <p:nvPr/>
          </p:nvSpPr>
          <p:spPr>
            <a:xfrm>
              <a:off x="23063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EFD2619A-4F87-1242-A0D8-917ED02F1596}"/>
                </a:ext>
              </a:extLst>
            </p:cNvPr>
            <p:cNvSpPr/>
            <p:nvPr/>
          </p:nvSpPr>
          <p:spPr>
            <a:xfrm>
              <a:off x="303784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CC258859-9B55-8844-AC63-CEE5380CDD31}"/>
                </a:ext>
              </a:extLst>
            </p:cNvPr>
            <p:cNvSpPr/>
            <p:nvPr/>
          </p:nvSpPr>
          <p:spPr>
            <a:xfrm>
              <a:off x="376936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36AFDD4F-EC2A-4D47-99C4-E95BCEEDC288}"/>
                </a:ext>
              </a:extLst>
            </p:cNvPr>
            <p:cNvSpPr/>
            <p:nvPr/>
          </p:nvSpPr>
          <p:spPr>
            <a:xfrm>
              <a:off x="450088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2533D1E8-8B3F-914A-AF76-74A3642EF45E}"/>
                </a:ext>
              </a:extLst>
            </p:cNvPr>
            <p:cNvSpPr/>
            <p:nvPr/>
          </p:nvSpPr>
          <p:spPr>
            <a:xfrm>
              <a:off x="4500880" y="237059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6E02C27D-AED4-6E4B-BB41-9BC17D8F134F}"/>
                </a:ext>
              </a:extLst>
            </p:cNvPr>
            <p:cNvSpPr/>
            <p:nvPr/>
          </p:nvSpPr>
          <p:spPr>
            <a:xfrm>
              <a:off x="4500880" y="310211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8EE44F02-0B12-7B41-9196-ECF5E836408B}"/>
                </a:ext>
              </a:extLst>
            </p:cNvPr>
            <p:cNvSpPr/>
            <p:nvPr/>
          </p:nvSpPr>
          <p:spPr>
            <a:xfrm>
              <a:off x="4500880" y="383363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DC40F474-A97D-5545-89D7-EAFF3E064D4C}"/>
                </a:ext>
              </a:extLst>
            </p:cNvPr>
            <p:cNvSpPr/>
            <p:nvPr/>
          </p:nvSpPr>
          <p:spPr>
            <a:xfrm>
              <a:off x="450088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BF20B035-1ED4-8F4A-843E-88C9F6F54703}"/>
                </a:ext>
              </a:extLst>
            </p:cNvPr>
            <p:cNvSpPr/>
            <p:nvPr/>
          </p:nvSpPr>
          <p:spPr>
            <a:xfrm>
              <a:off x="523240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C94E955B-E2F1-4344-B669-B0EBE6561BCE}"/>
                </a:ext>
              </a:extLst>
            </p:cNvPr>
            <p:cNvSpPr/>
            <p:nvPr/>
          </p:nvSpPr>
          <p:spPr>
            <a:xfrm>
              <a:off x="5232400" y="237059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53C5FE84-01BF-DA4F-BA38-AF50E67127CD}"/>
                </a:ext>
              </a:extLst>
            </p:cNvPr>
            <p:cNvSpPr/>
            <p:nvPr/>
          </p:nvSpPr>
          <p:spPr>
            <a:xfrm>
              <a:off x="5232400" y="310211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418CDE53-0E12-D74B-B333-4F0227B46C6D}"/>
                </a:ext>
              </a:extLst>
            </p:cNvPr>
            <p:cNvSpPr/>
            <p:nvPr/>
          </p:nvSpPr>
          <p:spPr>
            <a:xfrm>
              <a:off x="5232400" y="383363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4EC21406-A154-B642-B4E7-6A75F8A64285}"/>
                </a:ext>
              </a:extLst>
            </p:cNvPr>
            <p:cNvSpPr/>
            <p:nvPr/>
          </p:nvSpPr>
          <p:spPr>
            <a:xfrm>
              <a:off x="523240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B5C1D8CB-B8D2-C446-9CE0-40BE6D9BCD97}"/>
                </a:ext>
              </a:extLst>
            </p:cNvPr>
            <p:cNvSpPr/>
            <p:nvPr/>
          </p:nvSpPr>
          <p:spPr>
            <a:xfrm>
              <a:off x="59639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EBB41C52-AC03-A040-94FD-6933C4218CA5}"/>
                </a:ext>
              </a:extLst>
            </p:cNvPr>
            <p:cNvSpPr/>
            <p:nvPr/>
          </p:nvSpPr>
          <p:spPr>
            <a:xfrm>
              <a:off x="59639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F1E7D5FA-5E10-804D-B4E1-562EC02F0748}"/>
                </a:ext>
              </a:extLst>
            </p:cNvPr>
            <p:cNvSpPr/>
            <p:nvPr/>
          </p:nvSpPr>
          <p:spPr>
            <a:xfrm>
              <a:off x="59639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A5DD718C-5A2F-F942-BFC7-D0B95A9A2D43}"/>
                </a:ext>
              </a:extLst>
            </p:cNvPr>
            <p:cNvSpPr/>
            <p:nvPr/>
          </p:nvSpPr>
          <p:spPr>
            <a:xfrm>
              <a:off x="59639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F7A59E55-924D-D94A-9228-BFD1AD861CCB}"/>
                </a:ext>
              </a:extLst>
            </p:cNvPr>
            <p:cNvSpPr/>
            <p:nvPr/>
          </p:nvSpPr>
          <p:spPr>
            <a:xfrm>
              <a:off x="59639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</p:grpSp>
      <p:sp>
        <p:nvSpPr>
          <p:cNvPr id="68" name="Title 1">
            <a:extLst>
              <a:ext uri="{FF2B5EF4-FFF2-40B4-BE49-F238E27FC236}">
                <a16:creationId xmlns:a16="http://schemas.microsoft.com/office/drawing/2014/main" id="{9634E01E-F6B3-3D48-98EE-9635294F0727}"/>
              </a:ext>
            </a:extLst>
          </p:cNvPr>
          <p:cNvSpPr txBox="1">
            <a:spLocks/>
          </p:cNvSpPr>
          <p:nvPr/>
        </p:nvSpPr>
        <p:spPr>
          <a:xfrm>
            <a:off x="889000" y="5627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Example of binary image erosion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52F203B9-0A88-ED49-B4CF-42191B4D9EC5}"/>
              </a:ext>
            </a:extLst>
          </p:cNvPr>
          <p:cNvSpPr txBox="1"/>
          <p:nvPr/>
        </p:nvSpPr>
        <p:spPr>
          <a:xfrm>
            <a:off x="1792693" y="5417049"/>
            <a:ext cx="24356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Starting image</a:t>
            </a:r>
          </a:p>
          <a:p>
            <a:endParaRPr lang="en-US" sz="2400" dirty="0"/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080F6FA6-28C5-4744-9F01-442114090C72}"/>
              </a:ext>
            </a:extLst>
          </p:cNvPr>
          <p:cNvGrpSpPr/>
          <p:nvPr/>
        </p:nvGrpSpPr>
        <p:grpSpPr>
          <a:xfrm>
            <a:off x="6667052" y="1759449"/>
            <a:ext cx="4389120" cy="3657600"/>
            <a:chOff x="2306320" y="1639074"/>
            <a:chExt cx="4389120" cy="3657600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D3BEBEB5-8EC9-BB44-A4BF-FEF72176EA75}"/>
                </a:ext>
              </a:extLst>
            </p:cNvPr>
            <p:cNvSpPr/>
            <p:nvPr/>
          </p:nvSpPr>
          <p:spPr>
            <a:xfrm>
              <a:off x="23063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5377DF6B-C470-6C4C-A163-A8FAD9EC19F5}"/>
                </a:ext>
              </a:extLst>
            </p:cNvPr>
            <p:cNvSpPr/>
            <p:nvPr/>
          </p:nvSpPr>
          <p:spPr>
            <a:xfrm>
              <a:off x="303784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BFB93863-2226-954A-BDD5-D271BCFAE14D}"/>
                </a:ext>
              </a:extLst>
            </p:cNvPr>
            <p:cNvSpPr/>
            <p:nvPr/>
          </p:nvSpPr>
          <p:spPr>
            <a:xfrm>
              <a:off x="376936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4300F40F-2EC4-D847-8332-C94B496312EF}"/>
                </a:ext>
              </a:extLst>
            </p:cNvPr>
            <p:cNvSpPr/>
            <p:nvPr/>
          </p:nvSpPr>
          <p:spPr>
            <a:xfrm>
              <a:off x="23063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606B258C-3002-074D-92C1-E3F28F3A5E97}"/>
                </a:ext>
              </a:extLst>
            </p:cNvPr>
            <p:cNvSpPr/>
            <p:nvPr/>
          </p:nvSpPr>
          <p:spPr>
            <a:xfrm>
              <a:off x="3037840" y="2370594"/>
              <a:ext cx="731520" cy="73152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5B3DCD0E-AF21-FC41-9C56-EB1E09E45221}"/>
                </a:ext>
              </a:extLst>
            </p:cNvPr>
            <p:cNvSpPr/>
            <p:nvPr/>
          </p:nvSpPr>
          <p:spPr>
            <a:xfrm>
              <a:off x="3769360" y="2370594"/>
              <a:ext cx="731520" cy="73152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80405136-0E65-5C44-B2F7-985D951FBBB9}"/>
                </a:ext>
              </a:extLst>
            </p:cNvPr>
            <p:cNvSpPr/>
            <p:nvPr/>
          </p:nvSpPr>
          <p:spPr>
            <a:xfrm>
              <a:off x="23063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4B4FA2E3-FC9B-BC49-B901-287A79C34908}"/>
                </a:ext>
              </a:extLst>
            </p:cNvPr>
            <p:cNvSpPr/>
            <p:nvPr/>
          </p:nvSpPr>
          <p:spPr>
            <a:xfrm>
              <a:off x="3037840" y="3102114"/>
              <a:ext cx="731520" cy="73152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4279E3B2-94EE-4E4C-9A7A-9AA57758AD1B}"/>
                </a:ext>
              </a:extLst>
            </p:cNvPr>
            <p:cNvSpPr/>
            <p:nvPr/>
          </p:nvSpPr>
          <p:spPr>
            <a:xfrm>
              <a:off x="3769360" y="310211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29DFD6DD-103E-774F-8EB2-83AA7DB81EEC}"/>
                </a:ext>
              </a:extLst>
            </p:cNvPr>
            <p:cNvSpPr/>
            <p:nvPr/>
          </p:nvSpPr>
          <p:spPr>
            <a:xfrm>
              <a:off x="23063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A59FB5F8-545F-4F48-B4F9-2A1D372D1DED}"/>
                </a:ext>
              </a:extLst>
            </p:cNvPr>
            <p:cNvSpPr/>
            <p:nvPr/>
          </p:nvSpPr>
          <p:spPr>
            <a:xfrm>
              <a:off x="3037840" y="3833634"/>
              <a:ext cx="731520" cy="73152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064A28A0-5195-3C4E-8FB0-A031DCAEAFC8}"/>
                </a:ext>
              </a:extLst>
            </p:cNvPr>
            <p:cNvSpPr/>
            <p:nvPr/>
          </p:nvSpPr>
          <p:spPr>
            <a:xfrm>
              <a:off x="3769360" y="3833634"/>
              <a:ext cx="731520" cy="73152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C4D6EE00-2D0B-2843-8F30-0D99E3361101}"/>
                </a:ext>
              </a:extLst>
            </p:cNvPr>
            <p:cNvSpPr/>
            <p:nvPr/>
          </p:nvSpPr>
          <p:spPr>
            <a:xfrm>
              <a:off x="23063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E12D9D98-6F20-6B47-B488-1FFC899889DA}"/>
                </a:ext>
              </a:extLst>
            </p:cNvPr>
            <p:cNvSpPr/>
            <p:nvPr/>
          </p:nvSpPr>
          <p:spPr>
            <a:xfrm>
              <a:off x="303784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3842A8E5-DC60-0344-9BEA-032F1B4A19C3}"/>
                </a:ext>
              </a:extLst>
            </p:cNvPr>
            <p:cNvSpPr/>
            <p:nvPr/>
          </p:nvSpPr>
          <p:spPr>
            <a:xfrm>
              <a:off x="376936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EC447F3B-FE7B-4744-B538-E12020F3763B}"/>
                </a:ext>
              </a:extLst>
            </p:cNvPr>
            <p:cNvSpPr/>
            <p:nvPr/>
          </p:nvSpPr>
          <p:spPr>
            <a:xfrm>
              <a:off x="450088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02156879-7942-4C40-A6CE-86BC44544DEA}"/>
                </a:ext>
              </a:extLst>
            </p:cNvPr>
            <p:cNvSpPr/>
            <p:nvPr/>
          </p:nvSpPr>
          <p:spPr>
            <a:xfrm>
              <a:off x="4500880" y="2370594"/>
              <a:ext cx="731520" cy="73152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CF552EA9-0CBA-E846-9EA7-36AE9B17AF86}"/>
                </a:ext>
              </a:extLst>
            </p:cNvPr>
            <p:cNvSpPr/>
            <p:nvPr/>
          </p:nvSpPr>
          <p:spPr>
            <a:xfrm>
              <a:off x="4500880" y="3102114"/>
              <a:ext cx="731520" cy="73152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EAF0D360-33F5-5C45-B477-81940BEBA0F8}"/>
                </a:ext>
              </a:extLst>
            </p:cNvPr>
            <p:cNvSpPr/>
            <p:nvPr/>
          </p:nvSpPr>
          <p:spPr>
            <a:xfrm>
              <a:off x="4500880" y="3833634"/>
              <a:ext cx="731520" cy="73152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FA30B4F6-F038-5E45-A656-40A35B8C72E2}"/>
                </a:ext>
              </a:extLst>
            </p:cNvPr>
            <p:cNvSpPr/>
            <p:nvPr/>
          </p:nvSpPr>
          <p:spPr>
            <a:xfrm>
              <a:off x="450088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83618901-E016-E548-B851-1A302A42D39C}"/>
                </a:ext>
              </a:extLst>
            </p:cNvPr>
            <p:cNvSpPr/>
            <p:nvPr/>
          </p:nvSpPr>
          <p:spPr>
            <a:xfrm>
              <a:off x="523240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E32B5645-5DC5-FE41-BA28-C4B6AAB4C998}"/>
                </a:ext>
              </a:extLst>
            </p:cNvPr>
            <p:cNvSpPr/>
            <p:nvPr/>
          </p:nvSpPr>
          <p:spPr>
            <a:xfrm>
              <a:off x="5232400" y="2370594"/>
              <a:ext cx="731520" cy="73152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D4E7DB3A-2E3F-3C42-9111-FE850E261CB9}"/>
                </a:ext>
              </a:extLst>
            </p:cNvPr>
            <p:cNvSpPr/>
            <p:nvPr/>
          </p:nvSpPr>
          <p:spPr>
            <a:xfrm>
              <a:off x="5232400" y="3102114"/>
              <a:ext cx="731520" cy="73152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0AC11CDB-2A78-6A42-A94B-9AD7689AF6F1}"/>
                </a:ext>
              </a:extLst>
            </p:cNvPr>
            <p:cNvSpPr/>
            <p:nvPr/>
          </p:nvSpPr>
          <p:spPr>
            <a:xfrm>
              <a:off x="5232400" y="3833634"/>
              <a:ext cx="731520" cy="73152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C4BD5146-6D56-B64C-81BF-AB4FB3DFA57B}"/>
                </a:ext>
              </a:extLst>
            </p:cNvPr>
            <p:cNvSpPr/>
            <p:nvPr/>
          </p:nvSpPr>
          <p:spPr>
            <a:xfrm>
              <a:off x="523240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BC347CA4-6316-6E4A-81BA-BB75B3486556}"/>
                </a:ext>
              </a:extLst>
            </p:cNvPr>
            <p:cNvSpPr/>
            <p:nvPr/>
          </p:nvSpPr>
          <p:spPr>
            <a:xfrm>
              <a:off x="59639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C235F9CC-6F21-4D4F-A4CC-73A3B6DF58BF}"/>
                </a:ext>
              </a:extLst>
            </p:cNvPr>
            <p:cNvSpPr/>
            <p:nvPr/>
          </p:nvSpPr>
          <p:spPr>
            <a:xfrm>
              <a:off x="59639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48DD914B-D1B7-DA45-94AE-73786872B236}"/>
                </a:ext>
              </a:extLst>
            </p:cNvPr>
            <p:cNvSpPr/>
            <p:nvPr/>
          </p:nvSpPr>
          <p:spPr>
            <a:xfrm>
              <a:off x="59639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DC368FBC-02B0-394C-88EE-BD9893BB3E29}"/>
                </a:ext>
              </a:extLst>
            </p:cNvPr>
            <p:cNvSpPr/>
            <p:nvPr/>
          </p:nvSpPr>
          <p:spPr>
            <a:xfrm>
              <a:off x="59639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C2922E4D-E427-2F48-A67D-34BCA670BB16}"/>
                </a:ext>
              </a:extLst>
            </p:cNvPr>
            <p:cNvSpPr/>
            <p:nvPr/>
          </p:nvSpPr>
          <p:spPr>
            <a:xfrm>
              <a:off x="59639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</p:grpSp>
      <p:sp>
        <p:nvSpPr>
          <p:cNvPr id="106" name="TextBox 105">
            <a:extLst>
              <a:ext uri="{FF2B5EF4-FFF2-40B4-BE49-F238E27FC236}">
                <a16:creationId xmlns:a16="http://schemas.microsoft.com/office/drawing/2014/main" id="{F5481D5E-CEB8-6742-9B01-E47E6CD1CA75}"/>
              </a:ext>
            </a:extLst>
          </p:cNvPr>
          <p:cNvSpPr txBox="1"/>
          <p:nvPr/>
        </p:nvSpPr>
        <p:spPr>
          <a:xfrm>
            <a:off x="7651663" y="5415539"/>
            <a:ext cx="24356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Output</a:t>
            </a:r>
          </a:p>
          <a:p>
            <a:endParaRPr lang="en-US" sz="2400" dirty="0"/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8CE5950B-798B-9C4D-BACA-A9D7266ED714}"/>
              </a:ext>
            </a:extLst>
          </p:cNvPr>
          <p:cNvGrpSpPr/>
          <p:nvPr/>
        </p:nvGrpSpPr>
        <p:grpSpPr>
          <a:xfrm>
            <a:off x="1546412" y="2498310"/>
            <a:ext cx="2194560" cy="2194560"/>
            <a:chOff x="7788366" y="2490970"/>
            <a:chExt cx="2194560" cy="2194560"/>
          </a:xfrm>
        </p:grpSpPr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90030974-7C66-B641-A104-0634AA37FB86}"/>
                </a:ext>
              </a:extLst>
            </p:cNvPr>
            <p:cNvGrpSpPr/>
            <p:nvPr/>
          </p:nvGrpSpPr>
          <p:grpSpPr>
            <a:xfrm>
              <a:off x="7788366" y="2490970"/>
              <a:ext cx="2194560" cy="2194560"/>
              <a:chOff x="7015480" y="1705021"/>
              <a:chExt cx="2194560" cy="2194560"/>
            </a:xfrm>
          </p:grpSpPr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1D9038BE-D2E3-3A4F-A72C-83541F6FF88C}"/>
                  </a:ext>
                </a:extLst>
              </p:cNvPr>
              <p:cNvSpPr/>
              <p:nvPr/>
            </p:nvSpPr>
            <p:spPr>
              <a:xfrm>
                <a:off x="7747000" y="1705021"/>
                <a:ext cx="731520" cy="731520"/>
              </a:xfrm>
              <a:prstGeom prst="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rgbClr val="00B050"/>
                    </a:solidFill>
                  </a:rPr>
                  <a:t>O</a:t>
                </a:r>
              </a:p>
            </p:txBody>
          </p:sp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A9B25F39-2C69-264F-84B4-0832ACF6A1FC}"/>
                  </a:ext>
                </a:extLst>
              </p:cNvPr>
              <p:cNvSpPr/>
              <p:nvPr/>
            </p:nvSpPr>
            <p:spPr>
              <a:xfrm>
                <a:off x="7015480" y="2436541"/>
                <a:ext cx="731520" cy="731520"/>
              </a:xfrm>
              <a:prstGeom prst="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rgbClr val="00B050"/>
                    </a:solidFill>
                  </a:rPr>
                  <a:t>O</a:t>
                </a:r>
              </a:p>
            </p:txBody>
          </p:sp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BBB4D385-67B5-A642-BE52-8C9228AB8BA1}"/>
                  </a:ext>
                </a:extLst>
              </p:cNvPr>
              <p:cNvSpPr/>
              <p:nvPr/>
            </p:nvSpPr>
            <p:spPr>
              <a:xfrm>
                <a:off x="7747000" y="2436541"/>
                <a:ext cx="731520" cy="731520"/>
              </a:xfrm>
              <a:prstGeom prst="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/>
              </a:p>
            </p:txBody>
          </p:sp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9B9F15B6-F0F0-7547-9CA6-661B95AA6B72}"/>
                  </a:ext>
                </a:extLst>
              </p:cNvPr>
              <p:cNvSpPr/>
              <p:nvPr/>
            </p:nvSpPr>
            <p:spPr>
              <a:xfrm>
                <a:off x="8478520" y="2436541"/>
                <a:ext cx="731520" cy="731520"/>
              </a:xfrm>
              <a:prstGeom prst="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rgbClr val="00B050"/>
                    </a:solidFill>
                  </a:rPr>
                  <a:t>O</a:t>
                </a:r>
              </a:p>
            </p:txBody>
          </p:sp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0F808777-AD73-9D48-831D-28F4B9633859}"/>
                  </a:ext>
                </a:extLst>
              </p:cNvPr>
              <p:cNvSpPr/>
              <p:nvPr/>
            </p:nvSpPr>
            <p:spPr>
              <a:xfrm>
                <a:off x="7747000" y="3168061"/>
                <a:ext cx="731520" cy="731520"/>
              </a:xfrm>
              <a:prstGeom prst="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rgbClr val="00B050"/>
                    </a:solidFill>
                  </a:rPr>
                  <a:t>O</a:t>
                </a:r>
              </a:p>
            </p:txBody>
          </p:sp>
        </p:grp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6B5D1285-7284-C843-AC6F-C6CC4DAADF8D}"/>
                </a:ext>
              </a:extLst>
            </p:cNvPr>
            <p:cNvSpPr/>
            <p:nvPr/>
          </p:nvSpPr>
          <p:spPr>
            <a:xfrm>
              <a:off x="8723820" y="3426425"/>
              <a:ext cx="323650" cy="32365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5" name="Oval 114">
            <a:extLst>
              <a:ext uri="{FF2B5EF4-FFF2-40B4-BE49-F238E27FC236}">
                <a16:creationId xmlns:a16="http://schemas.microsoft.com/office/drawing/2014/main" id="{7CD5FACC-2A9D-C246-A0E2-938489C3D0A5}"/>
              </a:ext>
            </a:extLst>
          </p:cNvPr>
          <p:cNvSpPr/>
          <p:nvPr/>
        </p:nvSpPr>
        <p:spPr>
          <a:xfrm>
            <a:off x="8334027" y="3425669"/>
            <a:ext cx="323650" cy="3236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42361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1EBBAB68-2CA8-4245-98FB-F5E7A376727D}"/>
              </a:ext>
            </a:extLst>
          </p:cNvPr>
          <p:cNvGrpSpPr/>
          <p:nvPr/>
        </p:nvGrpSpPr>
        <p:grpSpPr>
          <a:xfrm>
            <a:off x="807026" y="1759450"/>
            <a:ext cx="4389120" cy="3657600"/>
            <a:chOff x="2306320" y="1639074"/>
            <a:chExt cx="4389120" cy="3657600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35343AE-FCB8-E34F-B41A-E00D319EE479}"/>
                </a:ext>
              </a:extLst>
            </p:cNvPr>
            <p:cNvSpPr/>
            <p:nvPr/>
          </p:nvSpPr>
          <p:spPr>
            <a:xfrm>
              <a:off x="23063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C5977A57-D4EB-BB42-8365-A98A9C740FAB}"/>
                </a:ext>
              </a:extLst>
            </p:cNvPr>
            <p:cNvSpPr/>
            <p:nvPr/>
          </p:nvSpPr>
          <p:spPr>
            <a:xfrm>
              <a:off x="303784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AC117490-482B-E444-9779-5A6F9B0EECD7}"/>
                </a:ext>
              </a:extLst>
            </p:cNvPr>
            <p:cNvSpPr/>
            <p:nvPr/>
          </p:nvSpPr>
          <p:spPr>
            <a:xfrm>
              <a:off x="376936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2C410B31-4548-FC4A-BFE7-CFB3DFFF7070}"/>
                </a:ext>
              </a:extLst>
            </p:cNvPr>
            <p:cNvSpPr/>
            <p:nvPr/>
          </p:nvSpPr>
          <p:spPr>
            <a:xfrm>
              <a:off x="23063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rgbClr val="FF0000"/>
                </a:solidFill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8F44670E-17A0-8C4E-A4F1-4EEB5F921798}"/>
                </a:ext>
              </a:extLst>
            </p:cNvPr>
            <p:cNvSpPr/>
            <p:nvPr/>
          </p:nvSpPr>
          <p:spPr>
            <a:xfrm>
              <a:off x="3037840" y="237059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73E01376-87AB-614D-BB28-B713D30161BB}"/>
                </a:ext>
              </a:extLst>
            </p:cNvPr>
            <p:cNvSpPr/>
            <p:nvPr/>
          </p:nvSpPr>
          <p:spPr>
            <a:xfrm>
              <a:off x="3769360" y="237059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rgbClr val="00B050"/>
                </a:solidFill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ED703611-393D-724E-86C2-55DD228340C1}"/>
                </a:ext>
              </a:extLst>
            </p:cNvPr>
            <p:cNvSpPr/>
            <p:nvPr/>
          </p:nvSpPr>
          <p:spPr>
            <a:xfrm>
              <a:off x="23063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25EBF5CD-0789-D641-AD62-4D0851BB8067}"/>
                </a:ext>
              </a:extLst>
            </p:cNvPr>
            <p:cNvSpPr/>
            <p:nvPr/>
          </p:nvSpPr>
          <p:spPr>
            <a:xfrm>
              <a:off x="3037840" y="310211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64A51A6A-78D3-7C45-BB5F-13CC429547C6}"/>
                </a:ext>
              </a:extLst>
            </p:cNvPr>
            <p:cNvSpPr/>
            <p:nvPr/>
          </p:nvSpPr>
          <p:spPr>
            <a:xfrm>
              <a:off x="3769360" y="310211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0C2F3489-AAB1-2846-8769-5C477369ECD9}"/>
                </a:ext>
              </a:extLst>
            </p:cNvPr>
            <p:cNvSpPr/>
            <p:nvPr/>
          </p:nvSpPr>
          <p:spPr>
            <a:xfrm>
              <a:off x="23063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044E412B-11C4-1243-8507-71397DD6E68E}"/>
                </a:ext>
              </a:extLst>
            </p:cNvPr>
            <p:cNvSpPr/>
            <p:nvPr/>
          </p:nvSpPr>
          <p:spPr>
            <a:xfrm>
              <a:off x="3037840" y="383363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2321B683-B896-C446-9D86-42EAEF788E7D}"/>
                </a:ext>
              </a:extLst>
            </p:cNvPr>
            <p:cNvSpPr/>
            <p:nvPr/>
          </p:nvSpPr>
          <p:spPr>
            <a:xfrm>
              <a:off x="3769360" y="383363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5F1DB8F9-B946-A34A-AE29-EF1C8BEC84EA}"/>
                </a:ext>
              </a:extLst>
            </p:cNvPr>
            <p:cNvSpPr/>
            <p:nvPr/>
          </p:nvSpPr>
          <p:spPr>
            <a:xfrm>
              <a:off x="23063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EFD2619A-4F87-1242-A0D8-917ED02F1596}"/>
                </a:ext>
              </a:extLst>
            </p:cNvPr>
            <p:cNvSpPr/>
            <p:nvPr/>
          </p:nvSpPr>
          <p:spPr>
            <a:xfrm>
              <a:off x="303784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CC258859-9B55-8844-AC63-CEE5380CDD31}"/>
                </a:ext>
              </a:extLst>
            </p:cNvPr>
            <p:cNvSpPr/>
            <p:nvPr/>
          </p:nvSpPr>
          <p:spPr>
            <a:xfrm>
              <a:off x="376936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36AFDD4F-EC2A-4D47-99C4-E95BCEEDC288}"/>
                </a:ext>
              </a:extLst>
            </p:cNvPr>
            <p:cNvSpPr/>
            <p:nvPr/>
          </p:nvSpPr>
          <p:spPr>
            <a:xfrm>
              <a:off x="450088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2533D1E8-8B3F-914A-AF76-74A3642EF45E}"/>
                </a:ext>
              </a:extLst>
            </p:cNvPr>
            <p:cNvSpPr/>
            <p:nvPr/>
          </p:nvSpPr>
          <p:spPr>
            <a:xfrm>
              <a:off x="4500880" y="237059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6E02C27D-AED4-6E4B-BB41-9BC17D8F134F}"/>
                </a:ext>
              </a:extLst>
            </p:cNvPr>
            <p:cNvSpPr/>
            <p:nvPr/>
          </p:nvSpPr>
          <p:spPr>
            <a:xfrm>
              <a:off x="4500880" y="310211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8EE44F02-0B12-7B41-9196-ECF5E836408B}"/>
                </a:ext>
              </a:extLst>
            </p:cNvPr>
            <p:cNvSpPr/>
            <p:nvPr/>
          </p:nvSpPr>
          <p:spPr>
            <a:xfrm>
              <a:off x="4500880" y="383363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DC40F474-A97D-5545-89D7-EAFF3E064D4C}"/>
                </a:ext>
              </a:extLst>
            </p:cNvPr>
            <p:cNvSpPr/>
            <p:nvPr/>
          </p:nvSpPr>
          <p:spPr>
            <a:xfrm>
              <a:off x="450088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BF20B035-1ED4-8F4A-843E-88C9F6F54703}"/>
                </a:ext>
              </a:extLst>
            </p:cNvPr>
            <p:cNvSpPr/>
            <p:nvPr/>
          </p:nvSpPr>
          <p:spPr>
            <a:xfrm>
              <a:off x="523240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C94E955B-E2F1-4344-B669-B0EBE6561BCE}"/>
                </a:ext>
              </a:extLst>
            </p:cNvPr>
            <p:cNvSpPr/>
            <p:nvPr/>
          </p:nvSpPr>
          <p:spPr>
            <a:xfrm>
              <a:off x="5232400" y="237059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53C5FE84-01BF-DA4F-BA38-AF50E67127CD}"/>
                </a:ext>
              </a:extLst>
            </p:cNvPr>
            <p:cNvSpPr/>
            <p:nvPr/>
          </p:nvSpPr>
          <p:spPr>
            <a:xfrm>
              <a:off x="5232400" y="310211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418CDE53-0E12-D74B-B333-4F0227B46C6D}"/>
                </a:ext>
              </a:extLst>
            </p:cNvPr>
            <p:cNvSpPr/>
            <p:nvPr/>
          </p:nvSpPr>
          <p:spPr>
            <a:xfrm>
              <a:off x="5232400" y="383363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4EC21406-A154-B642-B4E7-6A75F8A64285}"/>
                </a:ext>
              </a:extLst>
            </p:cNvPr>
            <p:cNvSpPr/>
            <p:nvPr/>
          </p:nvSpPr>
          <p:spPr>
            <a:xfrm>
              <a:off x="523240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B5C1D8CB-B8D2-C446-9CE0-40BE6D9BCD97}"/>
                </a:ext>
              </a:extLst>
            </p:cNvPr>
            <p:cNvSpPr/>
            <p:nvPr/>
          </p:nvSpPr>
          <p:spPr>
            <a:xfrm>
              <a:off x="59639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EBB41C52-AC03-A040-94FD-6933C4218CA5}"/>
                </a:ext>
              </a:extLst>
            </p:cNvPr>
            <p:cNvSpPr/>
            <p:nvPr/>
          </p:nvSpPr>
          <p:spPr>
            <a:xfrm>
              <a:off x="59639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F1E7D5FA-5E10-804D-B4E1-562EC02F0748}"/>
                </a:ext>
              </a:extLst>
            </p:cNvPr>
            <p:cNvSpPr/>
            <p:nvPr/>
          </p:nvSpPr>
          <p:spPr>
            <a:xfrm>
              <a:off x="59639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A5DD718C-5A2F-F942-BFC7-D0B95A9A2D43}"/>
                </a:ext>
              </a:extLst>
            </p:cNvPr>
            <p:cNvSpPr/>
            <p:nvPr/>
          </p:nvSpPr>
          <p:spPr>
            <a:xfrm>
              <a:off x="59639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F7A59E55-924D-D94A-9228-BFD1AD861CCB}"/>
                </a:ext>
              </a:extLst>
            </p:cNvPr>
            <p:cNvSpPr/>
            <p:nvPr/>
          </p:nvSpPr>
          <p:spPr>
            <a:xfrm>
              <a:off x="59639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</p:grpSp>
      <p:sp>
        <p:nvSpPr>
          <p:cNvPr id="68" name="Title 1">
            <a:extLst>
              <a:ext uri="{FF2B5EF4-FFF2-40B4-BE49-F238E27FC236}">
                <a16:creationId xmlns:a16="http://schemas.microsoft.com/office/drawing/2014/main" id="{9634E01E-F6B3-3D48-98EE-9635294F0727}"/>
              </a:ext>
            </a:extLst>
          </p:cNvPr>
          <p:cNvSpPr txBox="1">
            <a:spLocks/>
          </p:cNvSpPr>
          <p:nvPr/>
        </p:nvSpPr>
        <p:spPr>
          <a:xfrm>
            <a:off x="889000" y="5627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Example of binary image erosion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52F203B9-0A88-ED49-B4CF-42191B4D9EC5}"/>
              </a:ext>
            </a:extLst>
          </p:cNvPr>
          <p:cNvSpPr txBox="1"/>
          <p:nvPr/>
        </p:nvSpPr>
        <p:spPr>
          <a:xfrm>
            <a:off x="1792693" y="5417049"/>
            <a:ext cx="24356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Starting image</a:t>
            </a:r>
          </a:p>
          <a:p>
            <a:endParaRPr lang="en-US" sz="2400" dirty="0"/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080F6FA6-28C5-4744-9F01-442114090C72}"/>
              </a:ext>
            </a:extLst>
          </p:cNvPr>
          <p:cNvGrpSpPr/>
          <p:nvPr/>
        </p:nvGrpSpPr>
        <p:grpSpPr>
          <a:xfrm>
            <a:off x="6667052" y="1759449"/>
            <a:ext cx="4389120" cy="3657600"/>
            <a:chOff x="2306320" y="1639074"/>
            <a:chExt cx="4389120" cy="3657600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D3BEBEB5-8EC9-BB44-A4BF-FEF72176EA75}"/>
                </a:ext>
              </a:extLst>
            </p:cNvPr>
            <p:cNvSpPr/>
            <p:nvPr/>
          </p:nvSpPr>
          <p:spPr>
            <a:xfrm>
              <a:off x="23063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5377DF6B-C470-6C4C-A163-A8FAD9EC19F5}"/>
                </a:ext>
              </a:extLst>
            </p:cNvPr>
            <p:cNvSpPr/>
            <p:nvPr/>
          </p:nvSpPr>
          <p:spPr>
            <a:xfrm>
              <a:off x="303784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BFB93863-2226-954A-BDD5-D271BCFAE14D}"/>
                </a:ext>
              </a:extLst>
            </p:cNvPr>
            <p:cNvSpPr/>
            <p:nvPr/>
          </p:nvSpPr>
          <p:spPr>
            <a:xfrm>
              <a:off x="376936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4300F40F-2EC4-D847-8332-C94B496312EF}"/>
                </a:ext>
              </a:extLst>
            </p:cNvPr>
            <p:cNvSpPr/>
            <p:nvPr/>
          </p:nvSpPr>
          <p:spPr>
            <a:xfrm>
              <a:off x="23063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606B258C-3002-074D-92C1-E3F28F3A5E97}"/>
                </a:ext>
              </a:extLst>
            </p:cNvPr>
            <p:cNvSpPr/>
            <p:nvPr/>
          </p:nvSpPr>
          <p:spPr>
            <a:xfrm>
              <a:off x="3037840" y="2370594"/>
              <a:ext cx="731520" cy="73152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5B3DCD0E-AF21-FC41-9C56-EB1E09E45221}"/>
                </a:ext>
              </a:extLst>
            </p:cNvPr>
            <p:cNvSpPr/>
            <p:nvPr/>
          </p:nvSpPr>
          <p:spPr>
            <a:xfrm>
              <a:off x="3769360" y="2370594"/>
              <a:ext cx="731520" cy="73152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80405136-0E65-5C44-B2F7-985D951FBBB9}"/>
                </a:ext>
              </a:extLst>
            </p:cNvPr>
            <p:cNvSpPr/>
            <p:nvPr/>
          </p:nvSpPr>
          <p:spPr>
            <a:xfrm>
              <a:off x="23063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4B4FA2E3-FC9B-BC49-B901-287A79C34908}"/>
                </a:ext>
              </a:extLst>
            </p:cNvPr>
            <p:cNvSpPr/>
            <p:nvPr/>
          </p:nvSpPr>
          <p:spPr>
            <a:xfrm>
              <a:off x="3037840" y="3102114"/>
              <a:ext cx="731520" cy="73152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4279E3B2-94EE-4E4C-9A7A-9AA57758AD1B}"/>
                </a:ext>
              </a:extLst>
            </p:cNvPr>
            <p:cNvSpPr/>
            <p:nvPr/>
          </p:nvSpPr>
          <p:spPr>
            <a:xfrm>
              <a:off x="3769360" y="310211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29DFD6DD-103E-774F-8EB2-83AA7DB81EEC}"/>
                </a:ext>
              </a:extLst>
            </p:cNvPr>
            <p:cNvSpPr/>
            <p:nvPr/>
          </p:nvSpPr>
          <p:spPr>
            <a:xfrm>
              <a:off x="23063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A59FB5F8-545F-4F48-B4F9-2A1D372D1DED}"/>
                </a:ext>
              </a:extLst>
            </p:cNvPr>
            <p:cNvSpPr/>
            <p:nvPr/>
          </p:nvSpPr>
          <p:spPr>
            <a:xfrm>
              <a:off x="3037840" y="3833634"/>
              <a:ext cx="731520" cy="73152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064A28A0-5195-3C4E-8FB0-A031DCAEAFC8}"/>
                </a:ext>
              </a:extLst>
            </p:cNvPr>
            <p:cNvSpPr/>
            <p:nvPr/>
          </p:nvSpPr>
          <p:spPr>
            <a:xfrm>
              <a:off x="3769360" y="3833634"/>
              <a:ext cx="731520" cy="73152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C4D6EE00-2D0B-2843-8F30-0D99E3361101}"/>
                </a:ext>
              </a:extLst>
            </p:cNvPr>
            <p:cNvSpPr/>
            <p:nvPr/>
          </p:nvSpPr>
          <p:spPr>
            <a:xfrm>
              <a:off x="23063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E12D9D98-6F20-6B47-B488-1FFC899889DA}"/>
                </a:ext>
              </a:extLst>
            </p:cNvPr>
            <p:cNvSpPr/>
            <p:nvPr/>
          </p:nvSpPr>
          <p:spPr>
            <a:xfrm>
              <a:off x="303784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3842A8E5-DC60-0344-9BEA-032F1B4A19C3}"/>
                </a:ext>
              </a:extLst>
            </p:cNvPr>
            <p:cNvSpPr/>
            <p:nvPr/>
          </p:nvSpPr>
          <p:spPr>
            <a:xfrm>
              <a:off x="376936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EC447F3B-FE7B-4744-B538-E12020F3763B}"/>
                </a:ext>
              </a:extLst>
            </p:cNvPr>
            <p:cNvSpPr/>
            <p:nvPr/>
          </p:nvSpPr>
          <p:spPr>
            <a:xfrm>
              <a:off x="450088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02156879-7942-4C40-A6CE-86BC44544DEA}"/>
                </a:ext>
              </a:extLst>
            </p:cNvPr>
            <p:cNvSpPr/>
            <p:nvPr/>
          </p:nvSpPr>
          <p:spPr>
            <a:xfrm>
              <a:off x="4500880" y="2370594"/>
              <a:ext cx="731520" cy="73152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CF552EA9-0CBA-E846-9EA7-36AE9B17AF86}"/>
                </a:ext>
              </a:extLst>
            </p:cNvPr>
            <p:cNvSpPr/>
            <p:nvPr/>
          </p:nvSpPr>
          <p:spPr>
            <a:xfrm>
              <a:off x="4500880" y="310211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EAF0D360-33F5-5C45-B477-81940BEBA0F8}"/>
                </a:ext>
              </a:extLst>
            </p:cNvPr>
            <p:cNvSpPr/>
            <p:nvPr/>
          </p:nvSpPr>
          <p:spPr>
            <a:xfrm>
              <a:off x="4500880" y="3833634"/>
              <a:ext cx="731520" cy="73152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FA30B4F6-F038-5E45-A656-40A35B8C72E2}"/>
                </a:ext>
              </a:extLst>
            </p:cNvPr>
            <p:cNvSpPr/>
            <p:nvPr/>
          </p:nvSpPr>
          <p:spPr>
            <a:xfrm>
              <a:off x="450088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83618901-E016-E548-B851-1A302A42D39C}"/>
                </a:ext>
              </a:extLst>
            </p:cNvPr>
            <p:cNvSpPr/>
            <p:nvPr/>
          </p:nvSpPr>
          <p:spPr>
            <a:xfrm>
              <a:off x="523240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E32B5645-5DC5-FE41-BA28-C4B6AAB4C998}"/>
                </a:ext>
              </a:extLst>
            </p:cNvPr>
            <p:cNvSpPr/>
            <p:nvPr/>
          </p:nvSpPr>
          <p:spPr>
            <a:xfrm>
              <a:off x="5232400" y="2370594"/>
              <a:ext cx="731520" cy="73152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D4E7DB3A-2E3F-3C42-9111-FE850E261CB9}"/>
                </a:ext>
              </a:extLst>
            </p:cNvPr>
            <p:cNvSpPr/>
            <p:nvPr/>
          </p:nvSpPr>
          <p:spPr>
            <a:xfrm>
              <a:off x="5232400" y="3102114"/>
              <a:ext cx="731520" cy="73152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0AC11CDB-2A78-6A42-A94B-9AD7689AF6F1}"/>
                </a:ext>
              </a:extLst>
            </p:cNvPr>
            <p:cNvSpPr/>
            <p:nvPr/>
          </p:nvSpPr>
          <p:spPr>
            <a:xfrm>
              <a:off x="5232400" y="3833634"/>
              <a:ext cx="731520" cy="73152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C4BD5146-6D56-B64C-81BF-AB4FB3DFA57B}"/>
                </a:ext>
              </a:extLst>
            </p:cNvPr>
            <p:cNvSpPr/>
            <p:nvPr/>
          </p:nvSpPr>
          <p:spPr>
            <a:xfrm>
              <a:off x="523240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BC347CA4-6316-6E4A-81BA-BB75B3486556}"/>
                </a:ext>
              </a:extLst>
            </p:cNvPr>
            <p:cNvSpPr/>
            <p:nvPr/>
          </p:nvSpPr>
          <p:spPr>
            <a:xfrm>
              <a:off x="59639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C235F9CC-6F21-4D4F-A4CC-73A3B6DF58BF}"/>
                </a:ext>
              </a:extLst>
            </p:cNvPr>
            <p:cNvSpPr/>
            <p:nvPr/>
          </p:nvSpPr>
          <p:spPr>
            <a:xfrm>
              <a:off x="59639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48DD914B-D1B7-DA45-94AE-73786872B236}"/>
                </a:ext>
              </a:extLst>
            </p:cNvPr>
            <p:cNvSpPr/>
            <p:nvPr/>
          </p:nvSpPr>
          <p:spPr>
            <a:xfrm>
              <a:off x="59639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DC368FBC-02B0-394C-88EE-BD9893BB3E29}"/>
                </a:ext>
              </a:extLst>
            </p:cNvPr>
            <p:cNvSpPr/>
            <p:nvPr/>
          </p:nvSpPr>
          <p:spPr>
            <a:xfrm>
              <a:off x="59639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C2922E4D-E427-2F48-A67D-34BCA670BB16}"/>
                </a:ext>
              </a:extLst>
            </p:cNvPr>
            <p:cNvSpPr/>
            <p:nvPr/>
          </p:nvSpPr>
          <p:spPr>
            <a:xfrm>
              <a:off x="59639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</p:grpSp>
      <p:sp>
        <p:nvSpPr>
          <p:cNvPr id="106" name="TextBox 105">
            <a:extLst>
              <a:ext uri="{FF2B5EF4-FFF2-40B4-BE49-F238E27FC236}">
                <a16:creationId xmlns:a16="http://schemas.microsoft.com/office/drawing/2014/main" id="{F5481D5E-CEB8-6742-9B01-E47E6CD1CA75}"/>
              </a:ext>
            </a:extLst>
          </p:cNvPr>
          <p:cNvSpPr txBox="1"/>
          <p:nvPr/>
        </p:nvSpPr>
        <p:spPr>
          <a:xfrm>
            <a:off x="7651663" y="5415539"/>
            <a:ext cx="24356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Output</a:t>
            </a:r>
          </a:p>
          <a:p>
            <a:endParaRPr lang="en-US" sz="2400" dirty="0"/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8CE5950B-798B-9C4D-BACA-A9D7266ED714}"/>
              </a:ext>
            </a:extLst>
          </p:cNvPr>
          <p:cNvGrpSpPr/>
          <p:nvPr/>
        </p:nvGrpSpPr>
        <p:grpSpPr>
          <a:xfrm>
            <a:off x="2283834" y="2498310"/>
            <a:ext cx="2194560" cy="2194560"/>
            <a:chOff x="7788366" y="2490970"/>
            <a:chExt cx="2194560" cy="2194560"/>
          </a:xfrm>
        </p:grpSpPr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90030974-7C66-B641-A104-0634AA37FB86}"/>
                </a:ext>
              </a:extLst>
            </p:cNvPr>
            <p:cNvGrpSpPr/>
            <p:nvPr/>
          </p:nvGrpSpPr>
          <p:grpSpPr>
            <a:xfrm>
              <a:off x="7788366" y="2490970"/>
              <a:ext cx="2194560" cy="2194560"/>
              <a:chOff x="7015480" y="1705021"/>
              <a:chExt cx="2194560" cy="2194560"/>
            </a:xfrm>
          </p:grpSpPr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1D9038BE-D2E3-3A4F-A72C-83541F6FF88C}"/>
                  </a:ext>
                </a:extLst>
              </p:cNvPr>
              <p:cNvSpPr/>
              <p:nvPr/>
            </p:nvSpPr>
            <p:spPr>
              <a:xfrm>
                <a:off x="7747000" y="1705021"/>
                <a:ext cx="731520" cy="731520"/>
              </a:xfrm>
              <a:prstGeom prst="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rgbClr val="00B050"/>
                    </a:solidFill>
                  </a:rPr>
                  <a:t>O</a:t>
                </a:r>
              </a:p>
            </p:txBody>
          </p:sp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A9B25F39-2C69-264F-84B4-0832ACF6A1FC}"/>
                  </a:ext>
                </a:extLst>
              </p:cNvPr>
              <p:cNvSpPr/>
              <p:nvPr/>
            </p:nvSpPr>
            <p:spPr>
              <a:xfrm>
                <a:off x="7015480" y="2436541"/>
                <a:ext cx="731520" cy="731520"/>
              </a:xfrm>
              <a:prstGeom prst="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rgbClr val="00B050"/>
                    </a:solidFill>
                  </a:rPr>
                  <a:t>O</a:t>
                </a:r>
              </a:p>
            </p:txBody>
          </p:sp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BBB4D385-67B5-A642-BE52-8C9228AB8BA1}"/>
                  </a:ext>
                </a:extLst>
              </p:cNvPr>
              <p:cNvSpPr/>
              <p:nvPr/>
            </p:nvSpPr>
            <p:spPr>
              <a:xfrm>
                <a:off x="7747000" y="2436541"/>
                <a:ext cx="731520" cy="731520"/>
              </a:xfrm>
              <a:prstGeom prst="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/>
              </a:p>
            </p:txBody>
          </p:sp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9B9F15B6-F0F0-7547-9CA6-661B95AA6B72}"/>
                  </a:ext>
                </a:extLst>
              </p:cNvPr>
              <p:cNvSpPr/>
              <p:nvPr/>
            </p:nvSpPr>
            <p:spPr>
              <a:xfrm>
                <a:off x="8478520" y="2436541"/>
                <a:ext cx="731520" cy="731520"/>
              </a:xfrm>
              <a:prstGeom prst="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rgbClr val="00B050"/>
                    </a:solidFill>
                  </a:rPr>
                  <a:t>O</a:t>
                </a:r>
              </a:p>
            </p:txBody>
          </p:sp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0F808777-AD73-9D48-831D-28F4B9633859}"/>
                  </a:ext>
                </a:extLst>
              </p:cNvPr>
              <p:cNvSpPr/>
              <p:nvPr/>
            </p:nvSpPr>
            <p:spPr>
              <a:xfrm>
                <a:off x="7747000" y="3168061"/>
                <a:ext cx="731520" cy="731520"/>
              </a:xfrm>
              <a:prstGeom prst="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rgbClr val="00B050"/>
                    </a:solidFill>
                  </a:rPr>
                  <a:t>O</a:t>
                </a:r>
              </a:p>
            </p:txBody>
          </p:sp>
        </p:grp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6B5D1285-7284-C843-AC6F-C6CC4DAADF8D}"/>
                </a:ext>
              </a:extLst>
            </p:cNvPr>
            <p:cNvSpPr/>
            <p:nvPr/>
          </p:nvSpPr>
          <p:spPr>
            <a:xfrm>
              <a:off x="8723820" y="3426425"/>
              <a:ext cx="323650" cy="32365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5" name="Oval 114">
            <a:extLst>
              <a:ext uri="{FF2B5EF4-FFF2-40B4-BE49-F238E27FC236}">
                <a16:creationId xmlns:a16="http://schemas.microsoft.com/office/drawing/2014/main" id="{7CD5FACC-2A9D-C246-A0E2-938489C3D0A5}"/>
              </a:ext>
            </a:extLst>
          </p:cNvPr>
          <p:cNvSpPr/>
          <p:nvPr/>
        </p:nvSpPr>
        <p:spPr>
          <a:xfrm>
            <a:off x="9071445" y="3425669"/>
            <a:ext cx="323650" cy="3236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43583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1EBBAB68-2CA8-4245-98FB-F5E7A376727D}"/>
              </a:ext>
            </a:extLst>
          </p:cNvPr>
          <p:cNvGrpSpPr/>
          <p:nvPr/>
        </p:nvGrpSpPr>
        <p:grpSpPr>
          <a:xfrm>
            <a:off x="807026" y="1759450"/>
            <a:ext cx="4389120" cy="3657600"/>
            <a:chOff x="2306320" y="1639074"/>
            <a:chExt cx="4389120" cy="3657600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35343AE-FCB8-E34F-B41A-E00D319EE479}"/>
                </a:ext>
              </a:extLst>
            </p:cNvPr>
            <p:cNvSpPr/>
            <p:nvPr/>
          </p:nvSpPr>
          <p:spPr>
            <a:xfrm>
              <a:off x="23063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C5977A57-D4EB-BB42-8365-A98A9C740FAB}"/>
                </a:ext>
              </a:extLst>
            </p:cNvPr>
            <p:cNvSpPr/>
            <p:nvPr/>
          </p:nvSpPr>
          <p:spPr>
            <a:xfrm>
              <a:off x="303784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AC117490-482B-E444-9779-5A6F9B0EECD7}"/>
                </a:ext>
              </a:extLst>
            </p:cNvPr>
            <p:cNvSpPr/>
            <p:nvPr/>
          </p:nvSpPr>
          <p:spPr>
            <a:xfrm>
              <a:off x="376936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2C410B31-4548-FC4A-BFE7-CFB3DFFF7070}"/>
                </a:ext>
              </a:extLst>
            </p:cNvPr>
            <p:cNvSpPr/>
            <p:nvPr/>
          </p:nvSpPr>
          <p:spPr>
            <a:xfrm>
              <a:off x="23063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rgbClr val="FF0000"/>
                </a:solidFill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8F44670E-17A0-8C4E-A4F1-4EEB5F921798}"/>
                </a:ext>
              </a:extLst>
            </p:cNvPr>
            <p:cNvSpPr/>
            <p:nvPr/>
          </p:nvSpPr>
          <p:spPr>
            <a:xfrm>
              <a:off x="3037840" y="237059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73E01376-87AB-614D-BB28-B713D30161BB}"/>
                </a:ext>
              </a:extLst>
            </p:cNvPr>
            <p:cNvSpPr/>
            <p:nvPr/>
          </p:nvSpPr>
          <p:spPr>
            <a:xfrm>
              <a:off x="3769360" y="237059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rgbClr val="00B050"/>
                </a:solidFill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ED703611-393D-724E-86C2-55DD228340C1}"/>
                </a:ext>
              </a:extLst>
            </p:cNvPr>
            <p:cNvSpPr/>
            <p:nvPr/>
          </p:nvSpPr>
          <p:spPr>
            <a:xfrm>
              <a:off x="23063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25EBF5CD-0789-D641-AD62-4D0851BB8067}"/>
                </a:ext>
              </a:extLst>
            </p:cNvPr>
            <p:cNvSpPr/>
            <p:nvPr/>
          </p:nvSpPr>
          <p:spPr>
            <a:xfrm>
              <a:off x="3037840" y="310211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64A51A6A-78D3-7C45-BB5F-13CC429547C6}"/>
                </a:ext>
              </a:extLst>
            </p:cNvPr>
            <p:cNvSpPr/>
            <p:nvPr/>
          </p:nvSpPr>
          <p:spPr>
            <a:xfrm>
              <a:off x="3769360" y="310211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0C2F3489-AAB1-2846-8769-5C477369ECD9}"/>
                </a:ext>
              </a:extLst>
            </p:cNvPr>
            <p:cNvSpPr/>
            <p:nvPr/>
          </p:nvSpPr>
          <p:spPr>
            <a:xfrm>
              <a:off x="23063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044E412B-11C4-1243-8507-71397DD6E68E}"/>
                </a:ext>
              </a:extLst>
            </p:cNvPr>
            <p:cNvSpPr/>
            <p:nvPr/>
          </p:nvSpPr>
          <p:spPr>
            <a:xfrm>
              <a:off x="3037840" y="383363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2321B683-B896-C446-9D86-42EAEF788E7D}"/>
                </a:ext>
              </a:extLst>
            </p:cNvPr>
            <p:cNvSpPr/>
            <p:nvPr/>
          </p:nvSpPr>
          <p:spPr>
            <a:xfrm>
              <a:off x="3769360" y="383363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5F1DB8F9-B946-A34A-AE29-EF1C8BEC84EA}"/>
                </a:ext>
              </a:extLst>
            </p:cNvPr>
            <p:cNvSpPr/>
            <p:nvPr/>
          </p:nvSpPr>
          <p:spPr>
            <a:xfrm>
              <a:off x="23063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EFD2619A-4F87-1242-A0D8-917ED02F1596}"/>
                </a:ext>
              </a:extLst>
            </p:cNvPr>
            <p:cNvSpPr/>
            <p:nvPr/>
          </p:nvSpPr>
          <p:spPr>
            <a:xfrm>
              <a:off x="303784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CC258859-9B55-8844-AC63-CEE5380CDD31}"/>
                </a:ext>
              </a:extLst>
            </p:cNvPr>
            <p:cNvSpPr/>
            <p:nvPr/>
          </p:nvSpPr>
          <p:spPr>
            <a:xfrm>
              <a:off x="376936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36AFDD4F-EC2A-4D47-99C4-E95BCEEDC288}"/>
                </a:ext>
              </a:extLst>
            </p:cNvPr>
            <p:cNvSpPr/>
            <p:nvPr/>
          </p:nvSpPr>
          <p:spPr>
            <a:xfrm>
              <a:off x="450088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2533D1E8-8B3F-914A-AF76-74A3642EF45E}"/>
                </a:ext>
              </a:extLst>
            </p:cNvPr>
            <p:cNvSpPr/>
            <p:nvPr/>
          </p:nvSpPr>
          <p:spPr>
            <a:xfrm>
              <a:off x="4500880" y="237059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6E02C27D-AED4-6E4B-BB41-9BC17D8F134F}"/>
                </a:ext>
              </a:extLst>
            </p:cNvPr>
            <p:cNvSpPr/>
            <p:nvPr/>
          </p:nvSpPr>
          <p:spPr>
            <a:xfrm>
              <a:off x="4500880" y="310211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8EE44F02-0B12-7B41-9196-ECF5E836408B}"/>
                </a:ext>
              </a:extLst>
            </p:cNvPr>
            <p:cNvSpPr/>
            <p:nvPr/>
          </p:nvSpPr>
          <p:spPr>
            <a:xfrm>
              <a:off x="4500880" y="383363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DC40F474-A97D-5545-89D7-EAFF3E064D4C}"/>
                </a:ext>
              </a:extLst>
            </p:cNvPr>
            <p:cNvSpPr/>
            <p:nvPr/>
          </p:nvSpPr>
          <p:spPr>
            <a:xfrm>
              <a:off x="450088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BF20B035-1ED4-8F4A-843E-88C9F6F54703}"/>
                </a:ext>
              </a:extLst>
            </p:cNvPr>
            <p:cNvSpPr/>
            <p:nvPr/>
          </p:nvSpPr>
          <p:spPr>
            <a:xfrm>
              <a:off x="523240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C94E955B-E2F1-4344-B669-B0EBE6561BCE}"/>
                </a:ext>
              </a:extLst>
            </p:cNvPr>
            <p:cNvSpPr/>
            <p:nvPr/>
          </p:nvSpPr>
          <p:spPr>
            <a:xfrm>
              <a:off x="5232400" y="237059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53C5FE84-01BF-DA4F-BA38-AF50E67127CD}"/>
                </a:ext>
              </a:extLst>
            </p:cNvPr>
            <p:cNvSpPr/>
            <p:nvPr/>
          </p:nvSpPr>
          <p:spPr>
            <a:xfrm>
              <a:off x="5232400" y="310211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418CDE53-0E12-D74B-B333-4F0227B46C6D}"/>
                </a:ext>
              </a:extLst>
            </p:cNvPr>
            <p:cNvSpPr/>
            <p:nvPr/>
          </p:nvSpPr>
          <p:spPr>
            <a:xfrm>
              <a:off x="5232400" y="383363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4EC21406-A154-B642-B4E7-6A75F8A64285}"/>
                </a:ext>
              </a:extLst>
            </p:cNvPr>
            <p:cNvSpPr/>
            <p:nvPr/>
          </p:nvSpPr>
          <p:spPr>
            <a:xfrm>
              <a:off x="523240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B5C1D8CB-B8D2-C446-9CE0-40BE6D9BCD97}"/>
                </a:ext>
              </a:extLst>
            </p:cNvPr>
            <p:cNvSpPr/>
            <p:nvPr/>
          </p:nvSpPr>
          <p:spPr>
            <a:xfrm>
              <a:off x="59639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EBB41C52-AC03-A040-94FD-6933C4218CA5}"/>
                </a:ext>
              </a:extLst>
            </p:cNvPr>
            <p:cNvSpPr/>
            <p:nvPr/>
          </p:nvSpPr>
          <p:spPr>
            <a:xfrm>
              <a:off x="59639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F1E7D5FA-5E10-804D-B4E1-562EC02F0748}"/>
                </a:ext>
              </a:extLst>
            </p:cNvPr>
            <p:cNvSpPr/>
            <p:nvPr/>
          </p:nvSpPr>
          <p:spPr>
            <a:xfrm>
              <a:off x="59639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A5DD718C-5A2F-F942-BFC7-D0B95A9A2D43}"/>
                </a:ext>
              </a:extLst>
            </p:cNvPr>
            <p:cNvSpPr/>
            <p:nvPr/>
          </p:nvSpPr>
          <p:spPr>
            <a:xfrm>
              <a:off x="59639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F7A59E55-924D-D94A-9228-BFD1AD861CCB}"/>
                </a:ext>
              </a:extLst>
            </p:cNvPr>
            <p:cNvSpPr/>
            <p:nvPr/>
          </p:nvSpPr>
          <p:spPr>
            <a:xfrm>
              <a:off x="59639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</p:grpSp>
      <p:sp>
        <p:nvSpPr>
          <p:cNvPr id="68" name="Title 1">
            <a:extLst>
              <a:ext uri="{FF2B5EF4-FFF2-40B4-BE49-F238E27FC236}">
                <a16:creationId xmlns:a16="http://schemas.microsoft.com/office/drawing/2014/main" id="{9634E01E-F6B3-3D48-98EE-9635294F0727}"/>
              </a:ext>
            </a:extLst>
          </p:cNvPr>
          <p:cNvSpPr txBox="1">
            <a:spLocks/>
          </p:cNvSpPr>
          <p:nvPr/>
        </p:nvSpPr>
        <p:spPr>
          <a:xfrm>
            <a:off x="889000" y="5627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Example of binary image erosion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52F203B9-0A88-ED49-B4CF-42191B4D9EC5}"/>
              </a:ext>
            </a:extLst>
          </p:cNvPr>
          <p:cNvSpPr txBox="1"/>
          <p:nvPr/>
        </p:nvSpPr>
        <p:spPr>
          <a:xfrm>
            <a:off x="1792693" y="5417049"/>
            <a:ext cx="24356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Starting image</a:t>
            </a:r>
          </a:p>
          <a:p>
            <a:endParaRPr lang="en-US" sz="2400" dirty="0"/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080F6FA6-28C5-4744-9F01-442114090C72}"/>
              </a:ext>
            </a:extLst>
          </p:cNvPr>
          <p:cNvGrpSpPr/>
          <p:nvPr/>
        </p:nvGrpSpPr>
        <p:grpSpPr>
          <a:xfrm>
            <a:off x="6667052" y="1759449"/>
            <a:ext cx="4389120" cy="3657600"/>
            <a:chOff x="2306320" y="1639074"/>
            <a:chExt cx="4389120" cy="3657600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D3BEBEB5-8EC9-BB44-A4BF-FEF72176EA75}"/>
                </a:ext>
              </a:extLst>
            </p:cNvPr>
            <p:cNvSpPr/>
            <p:nvPr/>
          </p:nvSpPr>
          <p:spPr>
            <a:xfrm>
              <a:off x="23063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5377DF6B-C470-6C4C-A163-A8FAD9EC19F5}"/>
                </a:ext>
              </a:extLst>
            </p:cNvPr>
            <p:cNvSpPr/>
            <p:nvPr/>
          </p:nvSpPr>
          <p:spPr>
            <a:xfrm>
              <a:off x="303784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BFB93863-2226-954A-BDD5-D271BCFAE14D}"/>
                </a:ext>
              </a:extLst>
            </p:cNvPr>
            <p:cNvSpPr/>
            <p:nvPr/>
          </p:nvSpPr>
          <p:spPr>
            <a:xfrm>
              <a:off x="376936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4300F40F-2EC4-D847-8332-C94B496312EF}"/>
                </a:ext>
              </a:extLst>
            </p:cNvPr>
            <p:cNvSpPr/>
            <p:nvPr/>
          </p:nvSpPr>
          <p:spPr>
            <a:xfrm>
              <a:off x="23063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606B258C-3002-074D-92C1-E3F28F3A5E97}"/>
                </a:ext>
              </a:extLst>
            </p:cNvPr>
            <p:cNvSpPr/>
            <p:nvPr/>
          </p:nvSpPr>
          <p:spPr>
            <a:xfrm>
              <a:off x="3037840" y="2370594"/>
              <a:ext cx="731520" cy="73152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5B3DCD0E-AF21-FC41-9C56-EB1E09E45221}"/>
                </a:ext>
              </a:extLst>
            </p:cNvPr>
            <p:cNvSpPr/>
            <p:nvPr/>
          </p:nvSpPr>
          <p:spPr>
            <a:xfrm>
              <a:off x="3769360" y="2370594"/>
              <a:ext cx="731520" cy="73152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80405136-0E65-5C44-B2F7-985D951FBBB9}"/>
                </a:ext>
              </a:extLst>
            </p:cNvPr>
            <p:cNvSpPr/>
            <p:nvPr/>
          </p:nvSpPr>
          <p:spPr>
            <a:xfrm>
              <a:off x="23063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4B4FA2E3-FC9B-BC49-B901-287A79C34908}"/>
                </a:ext>
              </a:extLst>
            </p:cNvPr>
            <p:cNvSpPr/>
            <p:nvPr/>
          </p:nvSpPr>
          <p:spPr>
            <a:xfrm>
              <a:off x="3037840" y="3102114"/>
              <a:ext cx="731520" cy="73152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4279E3B2-94EE-4E4C-9A7A-9AA57758AD1B}"/>
                </a:ext>
              </a:extLst>
            </p:cNvPr>
            <p:cNvSpPr/>
            <p:nvPr/>
          </p:nvSpPr>
          <p:spPr>
            <a:xfrm>
              <a:off x="3769360" y="310211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29DFD6DD-103E-774F-8EB2-83AA7DB81EEC}"/>
                </a:ext>
              </a:extLst>
            </p:cNvPr>
            <p:cNvSpPr/>
            <p:nvPr/>
          </p:nvSpPr>
          <p:spPr>
            <a:xfrm>
              <a:off x="23063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A59FB5F8-545F-4F48-B4F9-2A1D372D1DED}"/>
                </a:ext>
              </a:extLst>
            </p:cNvPr>
            <p:cNvSpPr/>
            <p:nvPr/>
          </p:nvSpPr>
          <p:spPr>
            <a:xfrm>
              <a:off x="3037840" y="3833634"/>
              <a:ext cx="731520" cy="73152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064A28A0-5195-3C4E-8FB0-A031DCAEAFC8}"/>
                </a:ext>
              </a:extLst>
            </p:cNvPr>
            <p:cNvSpPr/>
            <p:nvPr/>
          </p:nvSpPr>
          <p:spPr>
            <a:xfrm>
              <a:off x="3769360" y="3833634"/>
              <a:ext cx="731520" cy="73152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C4D6EE00-2D0B-2843-8F30-0D99E3361101}"/>
                </a:ext>
              </a:extLst>
            </p:cNvPr>
            <p:cNvSpPr/>
            <p:nvPr/>
          </p:nvSpPr>
          <p:spPr>
            <a:xfrm>
              <a:off x="23063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E12D9D98-6F20-6B47-B488-1FFC899889DA}"/>
                </a:ext>
              </a:extLst>
            </p:cNvPr>
            <p:cNvSpPr/>
            <p:nvPr/>
          </p:nvSpPr>
          <p:spPr>
            <a:xfrm>
              <a:off x="303784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3842A8E5-DC60-0344-9BEA-032F1B4A19C3}"/>
                </a:ext>
              </a:extLst>
            </p:cNvPr>
            <p:cNvSpPr/>
            <p:nvPr/>
          </p:nvSpPr>
          <p:spPr>
            <a:xfrm>
              <a:off x="376936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EC447F3B-FE7B-4744-B538-E12020F3763B}"/>
                </a:ext>
              </a:extLst>
            </p:cNvPr>
            <p:cNvSpPr/>
            <p:nvPr/>
          </p:nvSpPr>
          <p:spPr>
            <a:xfrm>
              <a:off x="450088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02156879-7942-4C40-A6CE-86BC44544DEA}"/>
                </a:ext>
              </a:extLst>
            </p:cNvPr>
            <p:cNvSpPr/>
            <p:nvPr/>
          </p:nvSpPr>
          <p:spPr>
            <a:xfrm>
              <a:off x="4500880" y="2370594"/>
              <a:ext cx="731520" cy="73152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CF552EA9-0CBA-E846-9EA7-36AE9B17AF86}"/>
                </a:ext>
              </a:extLst>
            </p:cNvPr>
            <p:cNvSpPr/>
            <p:nvPr/>
          </p:nvSpPr>
          <p:spPr>
            <a:xfrm>
              <a:off x="4500880" y="310211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EAF0D360-33F5-5C45-B477-81940BEBA0F8}"/>
                </a:ext>
              </a:extLst>
            </p:cNvPr>
            <p:cNvSpPr/>
            <p:nvPr/>
          </p:nvSpPr>
          <p:spPr>
            <a:xfrm>
              <a:off x="4500880" y="3833634"/>
              <a:ext cx="731520" cy="73152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FA30B4F6-F038-5E45-A656-40A35B8C72E2}"/>
                </a:ext>
              </a:extLst>
            </p:cNvPr>
            <p:cNvSpPr/>
            <p:nvPr/>
          </p:nvSpPr>
          <p:spPr>
            <a:xfrm>
              <a:off x="450088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83618901-E016-E548-B851-1A302A42D39C}"/>
                </a:ext>
              </a:extLst>
            </p:cNvPr>
            <p:cNvSpPr/>
            <p:nvPr/>
          </p:nvSpPr>
          <p:spPr>
            <a:xfrm>
              <a:off x="523240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E32B5645-5DC5-FE41-BA28-C4B6AAB4C998}"/>
                </a:ext>
              </a:extLst>
            </p:cNvPr>
            <p:cNvSpPr/>
            <p:nvPr/>
          </p:nvSpPr>
          <p:spPr>
            <a:xfrm>
              <a:off x="5232400" y="2370594"/>
              <a:ext cx="731520" cy="73152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D4E7DB3A-2E3F-3C42-9111-FE850E261CB9}"/>
                </a:ext>
              </a:extLst>
            </p:cNvPr>
            <p:cNvSpPr/>
            <p:nvPr/>
          </p:nvSpPr>
          <p:spPr>
            <a:xfrm>
              <a:off x="5232400" y="3102114"/>
              <a:ext cx="731520" cy="73152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0AC11CDB-2A78-6A42-A94B-9AD7689AF6F1}"/>
                </a:ext>
              </a:extLst>
            </p:cNvPr>
            <p:cNvSpPr/>
            <p:nvPr/>
          </p:nvSpPr>
          <p:spPr>
            <a:xfrm>
              <a:off x="5232400" y="3833634"/>
              <a:ext cx="731520" cy="73152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C4BD5146-6D56-B64C-81BF-AB4FB3DFA57B}"/>
                </a:ext>
              </a:extLst>
            </p:cNvPr>
            <p:cNvSpPr/>
            <p:nvPr/>
          </p:nvSpPr>
          <p:spPr>
            <a:xfrm>
              <a:off x="523240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BC347CA4-6316-6E4A-81BA-BB75B3486556}"/>
                </a:ext>
              </a:extLst>
            </p:cNvPr>
            <p:cNvSpPr/>
            <p:nvPr/>
          </p:nvSpPr>
          <p:spPr>
            <a:xfrm>
              <a:off x="59639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C235F9CC-6F21-4D4F-A4CC-73A3B6DF58BF}"/>
                </a:ext>
              </a:extLst>
            </p:cNvPr>
            <p:cNvSpPr/>
            <p:nvPr/>
          </p:nvSpPr>
          <p:spPr>
            <a:xfrm>
              <a:off x="59639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48DD914B-D1B7-DA45-94AE-73786872B236}"/>
                </a:ext>
              </a:extLst>
            </p:cNvPr>
            <p:cNvSpPr/>
            <p:nvPr/>
          </p:nvSpPr>
          <p:spPr>
            <a:xfrm>
              <a:off x="59639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DC368FBC-02B0-394C-88EE-BD9893BB3E29}"/>
                </a:ext>
              </a:extLst>
            </p:cNvPr>
            <p:cNvSpPr/>
            <p:nvPr/>
          </p:nvSpPr>
          <p:spPr>
            <a:xfrm>
              <a:off x="59639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C2922E4D-E427-2F48-A67D-34BCA670BB16}"/>
                </a:ext>
              </a:extLst>
            </p:cNvPr>
            <p:cNvSpPr/>
            <p:nvPr/>
          </p:nvSpPr>
          <p:spPr>
            <a:xfrm>
              <a:off x="59639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</p:grpSp>
      <p:sp>
        <p:nvSpPr>
          <p:cNvPr id="106" name="TextBox 105">
            <a:extLst>
              <a:ext uri="{FF2B5EF4-FFF2-40B4-BE49-F238E27FC236}">
                <a16:creationId xmlns:a16="http://schemas.microsoft.com/office/drawing/2014/main" id="{F5481D5E-CEB8-6742-9B01-E47E6CD1CA75}"/>
              </a:ext>
            </a:extLst>
          </p:cNvPr>
          <p:cNvSpPr txBox="1"/>
          <p:nvPr/>
        </p:nvSpPr>
        <p:spPr>
          <a:xfrm>
            <a:off x="7651663" y="5415539"/>
            <a:ext cx="24356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Output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5648250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1EBBAB68-2CA8-4245-98FB-F5E7A376727D}"/>
              </a:ext>
            </a:extLst>
          </p:cNvPr>
          <p:cNvGrpSpPr/>
          <p:nvPr/>
        </p:nvGrpSpPr>
        <p:grpSpPr>
          <a:xfrm>
            <a:off x="807026" y="1759450"/>
            <a:ext cx="4389120" cy="3657600"/>
            <a:chOff x="2306320" y="1639074"/>
            <a:chExt cx="4389120" cy="3657600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35343AE-FCB8-E34F-B41A-E00D319EE479}"/>
                </a:ext>
              </a:extLst>
            </p:cNvPr>
            <p:cNvSpPr/>
            <p:nvPr/>
          </p:nvSpPr>
          <p:spPr>
            <a:xfrm>
              <a:off x="23063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C5977A57-D4EB-BB42-8365-A98A9C740FAB}"/>
                </a:ext>
              </a:extLst>
            </p:cNvPr>
            <p:cNvSpPr/>
            <p:nvPr/>
          </p:nvSpPr>
          <p:spPr>
            <a:xfrm>
              <a:off x="303784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AC117490-482B-E444-9779-5A6F9B0EECD7}"/>
                </a:ext>
              </a:extLst>
            </p:cNvPr>
            <p:cNvSpPr/>
            <p:nvPr/>
          </p:nvSpPr>
          <p:spPr>
            <a:xfrm>
              <a:off x="376936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2C410B31-4548-FC4A-BFE7-CFB3DFFF7070}"/>
                </a:ext>
              </a:extLst>
            </p:cNvPr>
            <p:cNvSpPr/>
            <p:nvPr/>
          </p:nvSpPr>
          <p:spPr>
            <a:xfrm>
              <a:off x="23063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8F44670E-17A0-8C4E-A4F1-4EEB5F921798}"/>
                </a:ext>
              </a:extLst>
            </p:cNvPr>
            <p:cNvSpPr/>
            <p:nvPr/>
          </p:nvSpPr>
          <p:spPr>
            <a:xfrm>
              <a:off x="3037840" y="237059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73E01376-87AB-614D-BB28-B713D30161BB}"/>
                </a:ext>
              </a:extLst>
            </p:cNvPr>
            <p:cNvSpPr/>
            <p:nvPr/>
          </p:nvSpPr>
          <p:spPr>
            <a:xfrm>
              <a:off x="3769360" y="237059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ED703611-393D-724E-86C2-55DD228340C1}"/>
                </a:ext>
              </a:extLst>
            </p:cNvPr>
            <p:cNvSpPr/>
            <p:nvPr/>
          </p:nvSpPr>
          <p:spPr>
            <a:xfrm>
              <a:off x="23063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25EBF5CD-0789-D641-AD62-4D0851BB8067}"/>
                </a:ext>
              </a:extLst>
            </p:cNvPr>
            <p:cNvSpPr/>
            <p:nvPr/>
          </p:nvSpPr>
          <p:spPr>
            <a:xfrm>
              <a:off x="3037840" y="310211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64A51A6A-78D3-7C45-BB5F-13CC429547C6}"/>
                </a:ext>
              </a:extLst>
            </p:cNvPr>
            <p:cNvSpPr/>
            <p:nvPr/>
          </p:nvSpPr>
          <p:spPr>
            <a:xfrm>
              <a:off x="3769360" y="310211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0C2F3489-AAB1-2846-8769-5C477369ECD9}"/>
                </a:ext>
              </a:extLst>
            </p:cNvPr>
            <p:cNvSpPr/>
            <p:nvPr/>
          </p:nvSpPr>
          <p:spPr>
            <a:xfrm>
              <a:off x="23063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044E412B-11C4-1243-8507-71397DD6E68E}"/>
                </a:ext>
              </a:extLst>
            </p:cNvPr>
            <p:cNvSpPr/>
            <p:nvPr/>
          </p:nvSpPr>
          <p:spPr>
            <a:xfrm>
              <a:off x="3037840" y="383363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2321B683-B896-C446-9D86-42EAEF788E7D}"/>
                </a:ext>
              </a:extLst>
            </p:cNvPr>
            <p:cNvSpPr/>
            <p:nvPr/>
          </p:nvSpPr>
          <p:spPr>
            <a:xfrm>
              <a:off x="3769360" y="383363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5F1DB8F9-B946-A34A-AE29-EF1C8BEC84EA}"/>
                </a:ext>
              </a:extLst>
            </p:cNvPr>
            <p:cNvSpPr/>
            <p:nvPr/>
          </p:nvSpPr>
          <p:spPr>
            <a:xfrm>
              <a:off x="23063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EFD2619A-4F87-1242-A0D8-917ED02F1596}"/>
                </a:ext>
              </a:extLst>
            </p:cNvPr>
            <p:cNvSpPr/>
            <p:nvPr/>
          </p:nvSpPr>
          <p:spPr>
            <a:xfrm>
              <a:off x="303784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CC258859-9B55-8844-AC63-CEE5380CDD31}"/>
                </a:ext>
              </a:extLst>
            </p:cNvPr>
            <p:cNvSpPr/>
            <p:nvPr/>
          </p:nvSpPr>
          <p:spPr>
            <a:xfrm>
              <a:off x="376936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36AFDD4F-EC2A-4D47-99C4-E95BCEEDC288}"/>
                </a:ext>
              </a:extLst>
            </p:cNvPr>
            <p:cNvSpPr/>
            <p:nvPr/>
          </p:nvSpPr>
          <p:spPr>
            <a:xfrm>
              <a:off x="450088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2533D1E8-8B3F-914A-AF76-74A3642EF45E}"/>
                </a:ext>
              </a:extLst>
            </p:cNvPr>
            <p:cNvSpPr/>
            <p:nvPr/>
          </p:nvSpPr>
          <p:spPr>
            <a:xfrm>
              <a:off x="4500880" y="237059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6E02C27D-AED4-6E4B-BB41-9BC17D8F134F}"/>
                </a:ext>
              </a:extLst>
            </p:cNvPr>
            <p:cNvSpPr/>
            <p:nvPr/>
          </p:nvSpPr>
          <p:spPr>
            <a:xfrm>
              <a:off x="4500880" y="310211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8EE44F02-0B12-7B41-9196-ECF5E836408B}"/>
                </a:ext>
              </a:extLst>
            </p:cNvPr>
            <p:cNvSpPr/>
            <p:nvPr/>
          </p:nvSpPr>
          <p:spPr>
            <a:xfrm>
              <a:off x="4500880" y="383363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DC40F474-A97D-5545-89D7-EAFF3E064D4C}"/>
                </a:ext>
              </a:extLst>
            </p:cNvPr>
            <p:cNvSpPr/>
            <p:nvPr/>
          </p:nvSpPr>
          <p:spPr>
            <a:xfrm>
              <a:off x="450088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BF20B035-1ED4-8F4A-843E-88C9F6F54703}"/>
                </a:ext>
              </a:extLst>
            </p:cNvPr>
            <p:cNvSpPr/>
            <p:nvPr/>
          </p:nvSpPr>
          <p:spPr>
            <a:xfrm>
              <a:off x="523240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C94E955B-E2F1-4344-B669-B0EBE6561BCE}"/>
                </a:ext>
              </a:extLst>
            </p:cNvPr>
            <p:cNvSpPr/>
            <p:nvPr/>
          </p:nvSpPr>
          <p:spPr>
            <a:xfrm>
              <a:off x="5232400" y="237059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53C5FE84-01BF-DA4F-BA38-AF50E67127CD}"/>
                </a:ext>
              </a:extLst>
            </p:cNvPr>
            <p:cNvSpPr/>
            <p:nvPr/>
          </p:nvSpPr>
          <p:spPr>
            <a:xfrm>
              <a:off x="5232400" y="310211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418CDE53-0E12-D74B-B333-4F0227B46C6D}"/>
                </a:ext>
              </a:extLst>
            </p:cNvPr>
            <p:cNvSpPr/>
            <p:nvPr/>
          </p:nvSpPr>
          <p:spPr>
            <a:xfrm>
              <a:off x="5232400" y="383363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4EC21406-A154-B642-B4E7-6A75F8A64285}"/>
                </a:ext>
              </a:extLst>
            </p:cNvPr>
            <p:cNvSpPr/>
            <p:nvPr/>
          </p:nvSpPr>
          <p:spPr>
            <a:xfrm>
              <a:off x="523240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B5C1D8CB-B8D2-C446-9CE0-40BE6D9BCD97}"/>
                </a:ext>
              </a:extLst>
            </p:cNvPr>
            <p:cNvSpPr/>
            <p:nvPr/>
          </p:nvSpPr>
          <p:spPr>
            <a:xfrm>
              <a:off x="59639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EBB41C52-AC03-A040-94FD-6933C4218CA5}"/>
                </a:ext>
              </a:extLst>
            </p:cNvPr>
            <p:cNvSpPr/>
            <p:nvPr/>
          </p:nvSpPr>
          <p:spPr>
            <a:xfrm>
              <a:off x="59639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F1E7D5FA-5E10-804D-B4E1-562EC02F0748}"/>
                </a:ext>
              </a:extLst>
            </p:cNvPr>
            <p:cNvSpPr/>
            <p:nvPr/>
          </p:nvSpPr>
          <p:spPr>
            <a:xfrm>
              <a:off x="59639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A5DD718C-5A2F-F942-BFC7-D0B95A9A2D43}"/>
                </a:ext>
              </a:extLst>
            </p:cNvPr>
            <p:cNvSpPr/>
            <p:nvPr/>
          </p:nvSpPr>
          <p:spPr>
            <a:xfrm>
              <a:off x="59639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F7A59E55-924D-D94A-9228-BFD1AD861CCB}"/>
                </a:ext>
              </a:extLst>
            </p:cNvPr>
            <p:cNvSpPr/>
            <p:nvPr/>
          </p:nvSpPr>
          <p:spPr>
            <a:xfrm>
              <a:off x="59639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</p:grpSp>
      <p:sp>
        <p:nvSpPr>
          <p:cNvPr id="68" name="Title 1">
            <a:extLst>
              <a:ext uri="{FF2B5EF4-FFF2-40B4-BE49-F238E27FC236}">
                <a16:creationId xmlns:a16="http://schemas.microsoft.com/office/drawing/2014/main" id="{9634E01E-F6B3-3D48-98EE-9635294F0727}"/>
              </a:ext>
            </a:extLst>
          </p:cNvPr>
          <p:cNvSpPr txBox="1">
            <a:spLocks/>
          </p:cNvSpPr>
          <p:nvPr/>
        </p:nvSpPr>
        <p:spPr>
          <a:xfrm>
            <a:off x="889000" y="5627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Example of binary image dilation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52F203B9-0A88-ED49-B4CF-42191B4D9EC5}"/>
              </a:ext>
            </a:extLst>
          </p:cNvPr>
          <p:cNvSpPr txBox="1"/>
          <p:nvPr/>
        </p:nvSpPr>
        <p:spPr>
          <a:xfrm>
            <a:off x="1792693" y="5417049"/>
            <a:ext cx="24356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Starting image</a:t>
            </a:r>
          </a:p>
          <a:p>
            <a:endParaRPr lang="en-US" sz="2400" dirty="0"/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080F6FA6-28C5-4744-9F01-442114090C72}"/>
              </a:ext>
            </a:extLst>
          </p:cNvPr>
          <p:cNvGrpSpPr/>
          <p:nvPr/>
        </p:nvGrpSpPr>
        <p:grpSpPr>
          <a:xfrm>
            <a:off x="6667052" y="1759449"/>
            <a:ext cx="4389120" cy="3657600"/>
            <a:chOff x="2306320" y="1639074"/>
            <a:chExt cx="4389120" cy="3657600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D3BEBEB5-8EC9-BB44-A4BF-FEF72176EA75}"/>
                </a:ext>
              </a:extLst>
            </p:cNvPr>
            <p:cNvSpPr/>
            <p:nvPr/>
          </p:nvSpPr>
          <p:spPr>
            <a:xfrm>
              <a:off x="23063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5377DF6B-C470-6C4C-A163-A8FAD9EC19F5}"/>
                </a:ext>
              </a:extLst>
            </p:cNvPr>
            <p:cNvSpPr/>
            <p:nvPr/>
          </p:nvSpPr>
          <p:spPr>
            <a:xfrm>
              <a:off x="303784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BFB93863-2226-954A-BDD5-D271BCFAE14D}"/>
                </a:ext>
              </a:extLst>
            </p:cNvPr>
            <p:cNvSpPr/>
            <p:nvPr/>
          </p:nvSpPr>
          <p:spPr>
            <a:xfrm>
              <a:off x="376936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4300F40F-2EC4-D847-8332-C94B496312EF}"/>
                </a:ext>
              </a:extLst>
            </p:cNvPr>
            <p:cNvSpPr/>
            <p:nvPr/>
          </p:nvSpPr>
          <p:spPr>
            <a:xfrm>
              <a:off x="23063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606B258C-3002-074D-92C1-E3F28F3A5E97}"/>
                </a:ext>
              </a:extLst>
            </p:cNvPr>
            <p:cNvSpPr/>
            <p:nvPr/>
          </p:nvSpPr>
          <p:spPr>
            <a:xfrm>
              <a:off x="3037840" y="237059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5B3DCD0E-AF21-FC41-9C56-EB1E09E45221}"/>
                </a:ext>
              </a:extLst>
            </p:cNvPr>
            <p:cNvSpPr/>
            <p:nvPr/>
          </p:nvSpPr>
          <p:spPr>
            <a:xfrm>
              <a:off x="3769360" y="237059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80405136-0E65-5C44-B2F7-985D951FBBB9}"/>
                </a:ext>
              </a:extLst>
            </p:cNvPr>
            <p:cNvSpPr/>
            <p:nvPr/>
          </p:nvSpPr>
          <p:spPr>
            <a:xfrm>
              <a:off x="23063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4B4FA2E3-FC9B-BC49-B901-287A79C34908}"/>
                </a:ext>
              </a:extLst>
            </p:cNvPr>
            <p:cNvSpPr/>
            <p:nvPr/>
          </p:nvSpPr>
          <p:spPr>
            <a:xfrm>
              <a:off x="3037840" y="310211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4279E3B2-94EE-4E4C-9A7A-9AA57758AD1B}"/>
                </a:ext>
              </a:extLst>
            </p:cNvPr>
            <p:cNvSpPr/>
            <p:nvPr/>
          </p:nvSpPr>
          <p:spPr>
            <a:xfrm>
              <a:off x="3769360" y="310211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29DFD6DD-103E-774F-8EB2-83AA7DB81EEC}"/>
                </a:ext>
              </a:extLst>
            </p:cNvPr>
            <p:cNvSpPr/>
            <p:nvPr/>
          </p:nvSpPr>
          <p:spPr>
            <a:xfrm>
              <a:off x="23063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A59FB5F8-545F-4F48-B4F9-2A1D372D1DED}"/>
                </a:ext>
              </a:extLst>
            </p:cNvPr>
            <p:cNvSpPr/>
            <p:nvPr/>
          </p:nvSpPr>
          <p:spPr>
            <a:xfrm>
              <a:off x="3037840" y="383363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064A28A0-5195-3C4E-8FB0-A031DCAEAFC8}"/>
                </a:ext>
              </a:extLst>
            </p:cNvPr>
            <p:cNvSpPr/>
            <p:nvPr/>
          </p:nvSpPr>
          <p:spPr>
            <a:xfrm>
              <a:off x="3769360" y="383363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C4D6EE00-2D0B-2843-8F30-0D99E3361101}"/>
                </a:ext>
              </a:extLst>
            </p:cNvPr>
            <p:cNvSpPr/>
            <p:nvPr/>
          </p:nvSpPr>
          <p:spPr>
            <a:xfrm>
              <a:off x="23063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E12D9D98-6F20-6B47-B488-1FFC899889DA}"/>
                </a:ext>
              </a:extLst>
            </p:cNvPr>
            <p:cNvSpPr/>
            <p:nvPr/>
          </p:nvSpPr>
          <p:spPr>
            <a:xfrm>
              <a:off x="303784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3842A8E5-DC60-0344-9BEA-032F1B4A19C3}"/>
                </a:ext>
              </a:extLst>
            </p:cNvPr>
            <p:cNvSpPr/>
            <p:nvPr/>
          </p:nvSpPr>
          <p:spPr>
            <a:xfrm>
              <a:off x="376936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EC447F3B-FE7B-4744-B538-E12020F3763B}"/>
                </a:ext>
              </a:extLst>
            </p:cNvPr>
            <p:cNvSpPr/>
            <p:nvPr/>
          </p:nvSpPr>
          <p:spPr>
            <a:xfrm>
              <a:off x="450088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02156879-7942-4C40-A6CE-86BC44544DEA}"/>
                </a:ext>
              </a:extLst>
            </p:cNvPr>
            <p:cNvSpPr/>
            <p:nvPr/>
          </p:nvSpPr>
          <p:spPr>
            <a:xfrm>
              <a:off x="4500880" y="237059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CF552EA9-0CBA-E846-9EA7-36AE9B17AF86}"/>
                </a:ext>
              </a:extLst>
            </p:cNvPr>
            <p:cNvSpPr/>
            <p:nvPr/>
          </p:nvSpPr>
          <p:spPr>
            <a:xfrm>
              <a:off x="4500880" y="310211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EAF0D360-33F5-5C45-B477-81940BEBA0F8}"/>
                </a:ext>
              </a:extLst>
            </p:cNvPr>
            <p:cNvSpPr/>
            <p:nvPr/>
          </p:nvSpPr>
          <p:spPr>
            <a:xfrm>
              <a:off x="4500880" y="383363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FA30B4F6-F038-5E45-A656-40A35B8C72E2}"/>
                </a:ext>
              </a:extLst>
            </p:cNvPr>
            <p:cNvSpPr/>
            <p:nvPr/>
          </p:nvSpPr>
          <p:spPr>
            <a:xfrm>
              <a:off x="450088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83618901-E016-E548-B851-1A302A42D39C}"/>
                </a:ext>
              </a:extLst>
            </p:cNvPr>
            <p:cNvSpPr/>
            <p:nvPr/>
          </p:nvSpPr>
          <p:spPr>
            <a:xfrm>
              <a:off x="523240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E32B5645-5DC5-FE41-BA28-C4B6AAB4C998}"/>
                </a:ext>
              </a:extLst>
            </p:cNvPr>
            <p:cNvSpPr/>
            <p:nvPr/>
          </p:nvSpPr>
          <p:spPr>
            <a:xfrm>
              <a:off x="5232400" y="237059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D4E7DB3A-2E3F-3C42-9111-FE850E261CB9}"/>
                </a:ext>
              </a:extLst>
            </p:cNvPr>
            <p:cNvSpPr/>
            <p:nvPr/>
          </p:nvSpPr>
          <p:spPr>
            <a:xfrm>
              <a:off x="5232400" y="310211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0AC11CDB-2A78-6A42-A94B-9AD7689AF6F1}"/>
                </a:ext>
              </a:extLst>
            </p:cNvPr>
            <p:cNvSpPr/>
            <p:nvPr/>
          </p:nvSpPr>
          <p:spPr>
            <a:xfrm>
              <a:off x="5232400" y="383363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C4BD5146-6D56-B64C-81BF-AB4FB3DFA57B}"/>
                </a:ext>
              </a:extLst>
            </p:cNvPr>
            <p:cNvSpPr/>
            <p:nvPr/>
          </p:nvSpPr>
          <p:spPr>
            <a:xfrm>
              <a:off x="523240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BC347CA4-6316-6E4A-81BA-BB75B3486556}"/>
                </a:ext>
              </a:extLst>
            </p:cNvPr>
            <p:cNvSpPr/>
            <p:nvPr/>
          </p:nvSpPr>
          <p:spPr>
            <a:xfrm>
              <a:off x="59639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C235F9CC-6F21-4D4F-A4CC-73A3B6DF58BF}"/>
                </a:ext>
              </a:extLst>
            </p:cNvPr>
            <p:cNvSpPr/>
            <p:nvPr/>
          </p:nvSpPr>
          <p:spPr>
            <a:xfrm>
              <a:off x="59639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48DD914B-D1B7-DA45-94AE-73786872B236}"/>
                </a:ext>
              </a:extLst>
            </p:cNvPr>
            <p:cNvSpPr/>
            <p:nvPr/>
          </p:nvSpPr>
          <p:spPr>
            <a:xfrm>
              <a:off x="59639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DC368FBC-02B0-394C-88EE-BD9893BB3E29}"/>
                </a:ext>
              </a:extLst>
            </p:cNvPr>
            <p:cNvSpPr/>
            <p:nvPr/>
          </p:nvSpPr>
          <p:spPr>
            <a:xfrm>
              <a:off x="59639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C2922E4D-E427-2F48-A67D-34BCA670BB16}"/>
                </a:ext>
              </a:extLst>
            </p:cNvPr>
            <p:cNvSpPr/>
            <p:nvPr/>
          </p:nvSpPr>
          <p:spPr>
            <a:xfrm>
              <a:off x="59639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</p:grpSp>
      <p:sp>
        <p:nvSpPr>
          <p:cNvPr id="106" name="TextBox 105">
            <a:extLst>
              <a:ext uri="{FF2B5EF4-FFF2-40B4-BE49-F238E27FC236}">
                <a16:creationId xmlns:a16="http://schemas.microsoft.com/office/drawing/2014/main" id="{F5481D5E-CEB8-6742-9B01-E47E6CD1CA75}"/>
              </a:ext>
            </a:extLst>
          </p:cNvPr>
          <p:cNvSpPr txBox="1"/>
          <p:nvPr/>
        </p:nvSpPr>
        <p:spPr>
          <a:xfrm>
            <a:off x="7651663" y="5415539"/>
            <a:ext cx="24356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Output</a:t>
            </a:r>
          </a:p>
          <a:p>
            <a:endParaRPr lang="en-US" sz="2400" dirty="0"/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8CE5950B-798B-9C4D-BACA-A9D7266ED714}"/>
              </a:ext>
            </a:extLst>
          </p:cNvPr>
          <p:cNvGrpSpPr/>
          <p:nvPr/>
        </p:nvGrpSpPr>
        <p:grpSpPr>
          <a:xfrm>
            <a:off x="88300" y="1027174"/>
            <a:ext cx="2194560" cy="2194560"/>
            <a:chOff x="7788366" y="2490970"/>
            <a:chExt cx="2194560" cy="2194560"/>
          </a:xfrm>
        </p:grpSpPr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90030974-7C66-B641-A104-0634AA37FB86}"/>
                </a:ext>
              </a:extLst>
            </p:cNvPr>
            <p:cNvGrpSpPr/>
            <p:nvPr/>
          </p:nvGrpSpPr>
          <p:grpSpPr>
            <a:xfrm>
              <a:off x="7788366" y="2490970"/>
              <a:ext cx="2194560" cy="2194560"/>
              <a:chOff x="7015480" y="1705021"/>
              <a:chExt cx="2194560" cy="2194560"/>
            </a:xfrm>
          </p:grpSpPr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1D9038BE-D2E3-3A4F-A72C-83541F6FF88C}"/>
                  </a:ext>
                </a:extLst>
              </p:cNvPr>
              <p:cNvSpPr/>
              <p:nvPr/>
            </p:nvSpPr>
            <p:spPr>
              <a:xfrm>
                <a:off x="7747000" y="1705021"/>
                <a:ext cx="731520" cy="731520"/>
              </a:xfrm>
              <a:prstGeom prst="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rgbClr val="FF0000"/>
                    </a:solidFill>
                  </a:rPr>
                  <a:t>X</a:t>
                </a:r>
              </a:p>
            </p:txBody>
          </p:sp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A9B25F39-2C69-264F-84B4-0832ACF6A1FC}"/>
                  </a:ext>
                </a:extLst>
              </p:cNvPr>
              <p:cNvSpPr/>
              <p:nvPr/>
            </p:nvSpPr>
            <p:spPr>
              <a:xfrm>
                <a:off x="7015480" y="2436541"/>
                <a:ext cx="731520" cy="731520"/>
              </a:xfrm>
              <a:prstGeom prst="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rgbClr val="FF0000"/>
                    </a:solidFill>
                  </a:rPr>
                  <a:t>X</a:t>
                </a:r>
              </a:p>
            </p:txBody>
          </p:sp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BBB4D385-67B5-A642-BE52-8C9228AB8BA1}"/>
                  </a:ext>
                </a:extLst>
              </p:cNvPr>
              <p:cNvSpPr/>
              <p:nvPr/>
            </p:nvSpPr>
            <p:spPr>
              <a:xfrm>
                <a:off x="7747000" y="2436541"/>
                <a:ext cx="731520" cy="731520"/>
              </a:xfrm>
              <a:prstGeom prst="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/>
              </a:p>
            </p:txBody>
          </p:sp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9B9F15B6-F0F0-7547-9CA6-661B95AA6B72}"/>
                  </a:ext>
                </a:extLst>
              </p:cNvPr>
              <p:cNvSpPr/>
              <p:nvPr/>
            </p:nvSpPr>
            <p:spPr>
              <a:xfrm>
                <a:off x="8478520" y="2436541"/>
                <a:ext cx="731520" cy="731520"/>
              </a:xfrm>
              <a:prstGeom prst="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rgbClr val="FF0000"/>
                    </a:solidFill>
                  </a:rPr>
                  <a:t>X</a:t>
                </a:r>
              </a:p>
            </p:txBody>
          </p:sp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0F808777-AD73-9D48-831D-28F4B9633859}"/>
                  </a:ext>
                </a:extLst>
              </p:cNvPr>
              <p:cNvSpPr/>
              <p:nvPr/>
            </p:nvSpPr>
            <p:spPr>
              <a:xfrm>
                <a:off x="7747000" y="3168061"/>
                <a:ext cx="731520" cy="731520"/>
              </a:xfrm>
              <a:prstGeom prst="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rgbClr val="FF0000"/>
                    </a:solidFill>
                  </a:rPr>
                  <a:t>X</a:t>
                </a:r>
              </a:p>
            </p:txBody>
          </p:sp>
        </p:grp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6B5D1285-7284-C843-AC6F-C6CC4DAADF8D}"/>
                </a:ext>
              </a:extLst>
            </p:cNvPr>
            <p:cNvSpPr/>
            <p:nvPr/>
          </p:nvSpPr>
          <p:spPr>
            <a:xfrm>
              <a:off x="8723820" y="3426425"/>
              <a:ext cx="323650" cy="32365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5" name="Oval 114">
            <a:extLst>
              <a:ext uri="{FF2B5EF4-FFF2-40B4-BE49-F238E27FC236}">
                <a16:creationId xmlns:a16="http://schemas.microsoft.com/office/drawing/2014/main" id="{BA9E0018-D442-7643-95CE-F15907BB3E2F}"/>
              </a:ext>
            </a:extLst>
          </p:cNvPr>
          <p:cNvSpPr/>
          <p:nvPr/>
        </p:nvSpPr>
        <p:spPr>
          <a:xfrm>
            <a:off x="6870987" y="1962629"/>
            <a:ext cx="323650" cy="3236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82901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1EBBAB68-2CA8-4245-98FB-F5E7A376727D}"/>
              </a:ext>
            </a:extLst>
          </p:cNvPr>
          <p:cNvGrpSpPr/>
          <p:nvPr/>
        </p:nvGrpSpPr>
        <p:grpSpPr>
          <a:xfrm>
            <a:off x="807026" y="1759450"/>
            <a:ext cx="4389120" cy="3657600"/>
            <a:chOff x="2306320" y="1639074"/>
            <a:chExt cx="4389120" cy="3657600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35343AE-FCB8-E34F-B41A-E00D319EE479}"/>
                </a:ext>
              </a:extLst>
            </p:cNvPr>
            <p:cNvSpPr/>
            <p:nvPr/>
          </p:nvSpPr>
          <p:spPr>
            <a:xfrm>
              <a:off x="23063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C5977A57-D4EB-BB42-8365-A98A9C740FAB}"/>
                </a:ext>
              </a:extLst>
            </p:cNvPr>
            <p:cNvSpPr/>
            <p:nvPr/>
          </p:nvSpPr>
          <p:spPr>
            <a:xfrm>
              <a:off x="303784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AC117490-482B-E444-9779-5A6F9B0EECD7}"/>
                </a:ext>
              </a:extLst>
            </p:cNvPr>
            <p:cNvSpPr/>
            <p:nvPr/>
          </p:nvSpPr>
          <p:spPr>
            <a:xfrm>
              <a:off x="376936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2C410B31-4548-FC4A-BFE7-CFB3DFFF7070}"/>
                </a:ext>
              </a:extLst>
            </p:cNvPr>
            <p:cNvSpPr/>
            <p:nvPr/>
          </p:nvSpPr>
          <p:spPr>
            <a:xfrm>
              <a:off x="23063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8F44670E-17A0-8C4E-A4F1-4EEB5F921798}"/>
                </a:ext>
              </a:extLst>
            </p:cNvPr>
            <p:cNvSpPr/>
            <p:nvPr/>
          </p:nvSpPr>
          <p:spPr>
            <a:xfrm>
              <a:off x="3037840" y="237059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73E01376-87AB-614D-BB28-B713D30161BB}"/>
                </a:ext>
              </a:extLst>
            </p:cNvPr>
            <p:cNvSpPr/>
            <p:nvPr/>
          </p:nvSpPr>
          <p:spPr>
            <a:xfrm>
              <a:off x="3769360" y="237059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ED703611-393D-724E-86C2-55DD228340C1}"/>
                </a:ext>
              </a:extLst>
            </p:cNvPr>
            <p:cNvSpPr/>
            <p:nvPr/>
          </p:nvSpPr>
          <p:spPr>
            <a:xfrm>
              <a:off x="23063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25EBF5CD-0789-D641-AD62-4D0851BB8067}"/>
                </a:ext>
              </a:extLst>
            </p:cNvPr>
            <p:cNvSpPr/>
            <p:nvPr/>
          </p:nvSpPr>
          <p:spPr>
            <a:xfrm>
              <a:off x="3037840" y="310211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64A51A6A-78D3-7C45-BB5F-13CC429547C6}"/>
                </a:ext>
              </a:extLst>
            </p:cNvPr>
            <p:cNvSpPr/>
            <p:nvPr/>
          </p:nvSpPr>
          <p:spPr>
            <a:xfrm>
              <a:off x="3769360" y="310211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0C2F3489-AAB1-2846-8769-5C477369ECD9}"/>
                </a:ext>
              </a:extLst>
            </p:cNvPr>
            <p:cNvSpPr/>
            <p:nvPr/>
          </p:nvSpPr>
          <p:spPr>
            <a:xfrm>
              <a:off x="23063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044E412B-11C4-1243-8507-71397DD6E68E}"/>
                </a:ext>
              </a:extLst>
            </p:cNvPr>
            <p:cNvSpPr/>
            <p:nvPr/>
          </p:nvSpPr>
          <p:spPr>
            <a:xfrm>
              <a:off x="3037840" y="383363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2321B683-B896-C446-9D86-42EAEF788E7D}"/>
                </a:ext>
              </a:extLst>
            </p:cNvPr>
            <p:cNvSpPr/>
            <p:nvPr/>
          </p:nvSpPr>
          <p:spPr>
            <a:xfrm>
              <a:off x="3769360" y="383363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5F1DB8F9-B946-A34A-AE29-EF1C8BEC84EA}"/>
                </a:ext>
              </a:extLst>
            </p:cNvPr>
            <p:cNvSpPr/>
            <p:nvPr/>
          </p:nvSpPr>
          <p:spPr>
            <a:xfrm>
              <a:off x="23063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EFD2619A-4F87-1242-A0D8-917ED02F1596}"/>
                </a:ext>
              </a:extLst>
            </p:cNvPr>
            <p:cNvSpPr/>
            <p:nvPr/>
          </p:nvSpPr>
          <p:spPr>
            <a:xfrm>
              <a:off x="303784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CC258859-9B55-8844-AC63-CEE5380CDD31}"/>
                </a:ext>
              </a:extLst>
            </p:cNvPr>
            <p:cNvSpPr/>
            <p:nvPr/>
          </p:nvSpPr>
          <p:spPr>
            <a:xfrm>
              <a:off x="376936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36AFDD4F-EC2A-4D47-99C4-E95BCEEDC288}"/>
                </a:ext>
              </a:extLst>
            </p:cNvPr>
            <p:cNvSpPr/>
            <p:nvPr/>
          </p:nvSpPr>
          <p:spPr>
            <a:xfrm>
              <a:off x="450088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2533D1E8-8B3F-914A-AF76-74A3642EF45E}"/>
                </a:ext>
              </a:extLst>
            </p:cNvPr>
            <p:cNvSpPr/>
            <p:nvPr/>
          </p:nvSpPr>
          <p:spPr>
            <a:xfrm>
              <a:off x="4500880" y="237059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6E02C27D-AED4-6E4B-BB41-9BC17D8F134F}"/>
                </a:ext>
              </a:extLst>
            </p:cNvPr>
            <p:cNvSpPr/>
            <p:nvPr/>
          </p:nvSpPr>
          <p:spPr>
            <a:xfrm>
              <a:off x="4500880" y="310211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8EE44F02-0B12-7B41-9196-ECF5E836408B}"/>
                </a:ext>
              </a:extLst>
            </p:cNvPr>
            <p:cNvSpPr/>
            <p:nvPr/>
          </p:nvSpPr>
          <p:spPr>
            <a:xfrm>
              <a:off x="4500880" y="383363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DC40F474-A97D-5545-89D7-EAFF3E064D4C}"/>
                </a:ext>
              </a:extLst>
            </p:cNvPr>
            <p:cNvSpPr/>
            <p:nvPr/>
          </p:nvSpPr>
          <p:spPr>
            <a:xfrm>
              <a:off x="450088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BF20B035-1ED4-8F4A-843E-88C9F6F54703}"/>
                </a:ext>
              </a:extLst>
            </p:cNvPr>
            <p:cNvSpPr/>
            <p:nvPr/>
          </p:nvSpPr>
          <p:spPr>
            <a:xfrm>
              <a:off x="523240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C94E955B-E2F1-4344-B669-B0EBE6561BCE}"/>
                </a:ext>
              </a:extLst>
            </p:cNvPr>
            <p:cNvSpPr/>
            <p:nvPr/>
          </p:nvSpPr>
          <p:spPr>
            <a:xfrm>
              <a:off x="5232400" y="237059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53C5FE84-01BF-DA4F-BA38-AF50E67127CD}"/>
                </a:ext>
              </a:extLst>
            </p:cNvPr>
            <p:cNvSpPr/>
            <p:nvPr/>
          </p:nvSpPr>
          <p:spPr>
            <a:xfrm>
              <a:off x="5232400" y="310211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418CDE53-0E12-D74B-B333-4F0227B46C6D}"/>
                </a:ext>
              </a:extLst>
            </p:cNvPr>
            <p:cNvSpPr/>
            <p:nvPr/>
          </p:nvSpPr>
          <p:spPr>
            <a:xfrm>
              <a:off x="5232400" y="383363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4EC21406-A154-B642-B4E7-6A75F8A64285}"/>
                </a:ext>
              </a:extLst>
            </p:cNvPr>
            <p:cNvSpPr/>
            <p:nvPr/>
          </p:nvSpPr>
          <p:spPr>
            <a:xfrm>
              <a:off x="523240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B5C1D8CB-B8D2-C446-9CE0-40BE6D9BCD97}"/>
                </a:ext>
              </a:extLst>
            </p:cNvPr>
            <p:cNvSpPr/>
            <p:nvPr/>
          </p:nvSpPr>
          <p:spPr>
            <a:xfrm>
              <a:off x="59639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EBB41C52-AC03-A040-94FD-6933C4218CA5}"/>
                </a:ext>
              </a:extLst>
            </p:cNvPr>
            <p:cNvSpPr/>
            <p:nvPr/>
          </p:nvSpPr>
          <p:spPr>
            <a:xfrm>
              <a:off x="59639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F1E7D5FA-5E10-804D-B4E1-562EC02F0748}"/>
                </a:ext>
              </a:extLst>
            </p:cNvPr>
            <p:cNvSpPr/>
            <p:nvPr/>
          </p:nvSpPr>
          <p:spPr>
            <a:xfrm>
              <a:off x="59639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A5DD718C-5A2F-F942-BFC7-D0B95A9A2D43}"/>
                </a:ext>
              </a:extLst>
            </p:cNvPr>
            <p:cNvSpPr/>
            <p:nvPr/>
          </p:nvSpPr>
          <p:spPr>
            <a:xfrm>
              <a:off x="59639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F7A59E55-924D-D94A-9228-BFD1AD861CCB}"/>
                </a:ext>
              </a:extLst>
            </p:cNvPr>
            <p:cNvSpPr/>
            <p:nvPr/>
          </p:nvSpPr>
          <p:spPr>
            <a:xfrm>
              <a:off x="59639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</p:grpSp>
      <p:sp>
        <p:nvSpPr>
          <p:cNvPr id="68" name="Title 1">
            <a:extLst>
              <a:ext uri="{FF2B5EF4-FFF2-40B4-BE49-F238E27FC236}">
                <a16:creationId xmlns:a16="http://schemas.microsoft.com/office/drawing/2014/main" id="{9634E01E-F6B3-3D48-98EE-9635294F0727}"/>
              </a:ext>
            </a:extLst>
          </p:cNvPr>
          <p:cNvSpPr txBox="1">
            <a:spLocks/>
          </p:cNvSpPr>
          <p:nvPr/>
        </p:nvSpPr>
        <p:spPr>
          <a:xfrm>
            <a:off x="889000" y="5627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Example of binary image dilation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52F203B9-0A88-ED49-B4CF-42191B4D9EC5}"/>
              </a:ext>
            </a:extLst>
          </p:cNvPr>
          <p:cNvSpPr txBox="1"/>
          <p:nvPr/>
        </p:nvSpPr>
        <p:spPr>
          <a:xfrm>
            <a:off x="1792693" y="5417049"/>
            <a:ext cx="24356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Starting image</a:t>
            </a:r>
          </a:p>
          <a:p>
            <a:endParaRPr lang="en-US" sz="2400" dirty="0"/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080F6FA6-28C5-4744-9F01-442114090C72}"/>
              </a:ext>
            </a:extLst>
          </p:cNvPr>
          <p:cNvGrpSpPr/>
          <p:nvPr/>
        </p:nvGrpSpPr>
        <p:grpSpPr>
          <a:xfrm>
            <a:off x="6667052" y="1759449"/>
            <a:ext cx="4389120" cy="3657600"/>
            <a:chOff x="2306320" y="1639074"/>
            <a:chExt cx="4389120" cy="3657600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D3BEBEB5-8EC9-BB44-A4BF-FEF72176EA75}"/>
                </a:ext>
              </a:extLst>
            </p:cNvPr>
            <p:cNvSpPr/>
            <p:nvPr/>
          </p:nvSpPr>
          <p:spPr>
            <a:xfrm>
              <a:off x="23063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5377DF6B-C470-6C4C-A163-A8FAD9EC19F5}"/>
                </a:ext>
              </a:extLst>
            </p:cNvPr>
            <p:cNvSpPr/>
            <p:nvPr/>
          </p:nvSpPr>
          <p:spPr>
            <a:xfrm>
              <a:off x="3037840" y="163907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BFB93863-2226-954A-BDD5-D271BCFAE14D}"/>
                </a:ext>
              </a:extLst>
            </p:cNvPr>
            <p:cNvSpPr/>
            <p:nvPr/>
          </p:nvSpPr>
          <p:spPr>
            <a:xfrm>
              <a:off x="376936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4300F40F-2EC4-D847-8332-C94B496312EF}"/>
                </a:ext>
              </a:extLst>
            </p:cNvPr>
            <p:cNvSpPr/>
            <p:nvPr/>
          </p:nvSpPr>
          <p:spPr>
            <a:xfrm>
              <a:off x="2306320" y="2370594"/>
              <a:ext cx="731520" cy="73152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606B258C-3002-074D-92C1-E3F28F3A5E97}"/>
                </a:ext>
              </a:extLst>
            </p:cNvPr>
            <p:cNvSpPr/>
            <p:nvPr/>
          </p:nvSpPr>
          <p:spPr>
            <a:xfrm>
              <a:off x="3037840" y="237059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5B3DCD0E-AF21-FC41-9C56-EB1E09E45221}"/>
                </a:ext>
              </a:extLst>
            </p:cNvPr>
            <p:cNvSpPr/>
            <p:nvPr/>
          </p:nvSpPr>
          <p:spPr>
            <a:xfrm>
              <a:off x="3769360" y="237059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80405136-0E65-5C44-B2F7-985D951FBBB9}"/>
                </a:ext>
              </a:extLst>
            </p:cNvPr>
            <p:cNvSpPr/>
            <p:nvPr/>
          </p:nvSpPr>
          <p:spPr>
            <a:xfrm>
              <a:off x="23063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4B4FA2E3-FC9B-BC49-B901-287A79C34908}"/>
                </a:ext>
              </a:extLst>
            </p:cNvPr>
            <p:cNvSpPr/>
            <p:nvPr/>
          </p:nvSpPr>
          <p:spPr>
            <a:xfrm>
              <a:off x="3037840" y="310211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4279E3B2-94EE-4E4C-9A7A-9AA57758AD1B}"/>
                </a:ext>
              </a:extLst>
            </p:cNvPr>
            <p:cNvSpPr/>
            <p:nvPr/>
          </p:nvSpPr>
          <p:spPr>
            <a:xfrm>
              <a:off x="3769360" y="310211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29DFD6DD-103E-774F-8EB2-83AA7DB81EEC}"/>
                </a:ext>
              </a:extLst>
            </p:cNvPr>
            <p:cNvSpPr/>
            <p:nvPr/>
          </p:nvSpPr>
          <p:spPr>
            <a:xfrm>
              <a:off x="23063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A59FB5F8-545F-4F48-B4F9-2A1D372D1DED}"/>
                </a:ext>
              </a:extLst>
            </p:cNvPr>
            <p:cNvSpPr/>
            <p:nvPr/>
          </p:nvSpPr>
          <p:spPr>
            <a:xfrm>
              <a:off x="3037840" y="383363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064A28A0-5195-3C4E-8FB0-A031DCAEAFC8}"/>
                </a:ext>
              </a:extLst>
            </p:cNvPr>
            <p:cNvSpPr/>
            <p:nvPr/>
          </p:nvSpPr>
          <p:spPr>
            <a:xfrm>
              <a:off x="3769360" y="383363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C4D6EE00-2D0B-2843-8F30-0D99E3361101}"/>
                </a:ext>
              </a:extLst>
            </p:cNvPr>
            <p:cNvSpPr/>
            <p:nvPr/>
          </p:nvSpPr>
          <p:spPr>
            <a:xfrm>
              <a:off x="23063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E12D9D98-6F20-6B47-B488-1FFC899889DA}"/>
                </a:ext>
              </a:extLst>
            </p:cNvPr>
            <p:cNvSpPr/>
            <p:nvPr/>
          </p:nvSpPr>
          <p:spPr>
            <a:xfrm>
              <a:off x="303784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3842A8E5-DC60-0344-9BEA-032F1B4A19C3}"/>
                </a:ext>
              </a:extLst>
            </p:cNvPr>
            <p:cNvSpPr/>
            <p:nvPr/>
          </p:nvSpPr>
          <p:spPr>
            <a:xfrm>
              <a:off x="376936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EC447F3B-FE7B-4744-B538-E12020F3763B}"/>
                </a:ext>
              </a:extLst>
            </p:cNvPr>
            <p:cNvSpPr/>
            <p:nvPr/>
          </p:nvSpPr>
          <p:spPr>
            <a:xfrm>
              <a:off x="450088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02156879-7942-4C40-A6CE-86BC44544DEA}"/>
                </a:ext>
              </a:extLst>
            </p:cNvPr>
            <p:cNvSpPr/>
            <p:nvPr/>
          </p:nvSpPr>
          <p:spPr>
            <a:xfrm>
              <a:off x="4500880" y="237059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CF552EA9-0CBA-E846-9EA7-36AE9B17AF86}"/>
                </a:ext>
              </a:extLst>
            </p:cNvPr>
            <p:cNvSpPr/>
            <p:nvPr/>
          </p:nvSpPr>
          <p:spPr>
            <a:xfrm>
              <a:off x="4500880" y="310211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EAF0D360-33F5-5C45-B477-81940BEBA0F8}"/>
                </a:ext>
              </a:extLst>
            </p:cNvPr>
            <p:cNvSpPr/>
            <p:nvPr/>
          </p:nvSpPr>
          <p:spPr>
            <a:xfrm>
              <a:off x="4500880" y="383363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FA30B4F6-F038-5E45-A656-40A35B8C72E2}"/>
                </a:ext>
              </a:extLst>
            </p:cNvPr>
            <p:cNvSpPr/>
            <p:nvPr/>
          </p:nvSpPr>
          <p:spPr>
            <a:xfrm>
              <a:off x="450088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83618901-E016-E548-B851-1A302A42D39C}"/>
                </a:ext>
              </a:extLst>
            </p:cNvPr>
            <p:cNvSpPr/>
            <p:nvPr/>
          </p:nvSpPr>
          <p:spPr>
            <a:xfrm>
              <a:off x="523240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E32B5645-5DC5-FE41-BA28-C4B6AAB4C998}"/>
                </a:ext>
              </a:extLst>
            </p:cNvPr>
            <p:cNvSpPr/>
            <p:nvPr/>
          </p:nvSpPr>
          <p:spPr>
            <a:xfrm>
              <a:off x="5232400" y="237059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D4E7DB3A-2E3F-3C42-9111-FE850E261CB9}"/>
                </a:ext>
              </a:extLst>
            </p:cNvPr>
            <p:cNvSpPr/>
            <p:nvPr/>
          </p:nvSpPr>
          <p:spPr>
            <a:xfrm>
              <a:off x="5232400" y="310211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0AC11CDB-2A78-6A42-A94B-9AD7689AF6F1}"/>
                </a:ext>
              </a:extLst>
            </p:cNvPr>
            <p:cNvSpPr/>
            <p:nvPr/>
          </p:nvSpPr>
          <p:spPr>
            <a:xfrm>
              <a:off x="5232400" y="383363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C4BD5146-6D56-B64C-81BF-AB4FB3DFA57B}"/>
                </a:ext>
              </a:extLst>
            </p:cNvPr>
            <p:cNvSpPr/>
            <p:nvPr/>
          </p:nvSpPr>
          <p:spPr>
            <a:xfrm>
              <a:off x="523240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BC347CA4-6316-6E4A-81BA-BB75B3486556}"/>
                </a:ext>
              </a:extLst>
            </p:cNvPr>
            <p:cNvSpPr/>
            <p:nvPr/>
          </p:nvSpPr>
          <p:spPr>
            <a:xfrm>
              <a:off x="59639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C235F9CC-6F21-4D4F-A4CC-73A3B6DF58BF}"/>
                </a:ext>
              </a:extLst>
            </p:cNvPr>
            <p:cNvSpPr/>
            <p:nvPr/>
          </p:nvSpPr>
          <p:spPr>
            <a:xfrm>
              <a:off x="59639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48DD914B-D1B7-DA45-94AE-73786872B236}"/>
                </a:ext>
              </a:extLst>
            </p:cNvPr>
            <p:cNvSpPr/>
            <p:nvPr/>
          </p:nvSpPr>
          <p:spPr>
            <a:xfrm>
              <a:off x="59639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DC368FBC-02B0-394C-88EE-BD9893BB3E29}"/>
                </a:ext>
              </a:extLst>
            </p:cNvPr>
            <p:cNvSpPr/>
            <p:nvPr/>
          </p:nvSpPr>
          <p:spPr>
            <a:xfrm>
              <a:off x="59639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C2922E4D-E427-2F48-A67D-34BCA670BB16}"/>
                </a:ext>
              </a:extLst>
            </p:cNvPr>
            <p:cNvSpPr/>
            <p:nvPr/>
          </p:nvSpPr>
          <p:spPr>
            <a:xfrm>
              <a:off x="59639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</p:grpSp>
      <p:sp>
        <p:nvSpPr>
          <p:cNvPr id="106" name="TextBox 105">
            <a:extLst>
              <a:ext uri="{FF2B5EF4-FFF2-40B4-BE49-F238E27FC236}">
                <a16:creationId xmlns:a16="http://schemas.microsoft.com/office/drawing/2014/main" id="{F5481D5E-CEB8-6742-9B01-E47E6CD1CA75}"/>
              </a:ext>
            </a:extLst>
          </p:cNvPr>
          <p:cNvSpPr txBox="1"/>
          <p:nvPr/>
        </p:nvSpPr>
        <p:spPr>
          <a:xfrm>
            <a:off x="7651663" y="5415539"/>
            <a:ext cx="24356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Output</a:t>
            </a:r>
          </a:p>
          <a:p>
            <a:endParaRPr lang="en-US" sz="2400" dirty="0"/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8CE5950B-798B-9C4D-BACA-A9D7266ED714}"/>
              </a:ext>
            </a:extLst>
          </p:cNvPr>
          <p:cNvGrpSpPr/>
          <p:nvPr/>
        </p:nvGrpSpPr>
        <p:grpSpPr>
          <a:xfrm>
            <a:off x="814892" y="1027930"/>
            <a:ext cx="2194560" cy="2194560"/>
            <a:chOff x="7788366" y="2490970"/>
            <a:chExt cx="2194560" cy="2194560"/>
          </a:xfrm>
        </p:grpSpPr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90030974-7C66-B641-A104-0634AA37FB86}"/>
                </a:ext>
              </a:extLst>
            </p:cNvPr>
            <p:cNvGrpSpPr/>
            <p:nvPr/>
          </p:nvGrpSpPr>
          <p:grpSpPr>
            <a:xfrm>
              <a:off x="7788366" y="2490970"/>
              <a:ext cx="2194560" cy="2194560"/>
              <a:chOff x="7015480" y="1705021"/>
              <a:chExt cx="2194560" cy="2194560"/>
            </a:xfrm>
          </p:grpSpPr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1D9038BE-D2E3-3A4F-A72C-83541F6FF88C}"/>
                  </a:ext>
                </a:extLst>
              </p:cNvPr>
              <p:cNvSpPr/>
              <p:nvPr/>
            </p:nvSpPr>
            <p:spPr>
              <a:xfrm>
                <a:off x="7747000" y="1705021"/>
                <a:ext cx="731520" cy="731520"/>
              </a:xfrm>
              <a:prstGeom prst="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rgbClr val="FF0000"/>
                    </a:solidFill>
                  </a:rPr>
                  <a:t>X</a:t>
                </a:r>
              </a:p>
            </p:txBody>
          </p:sp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A9B25F39-2C69-264F-84B4-0832ACF6A1FC}"/>
                  </a:ext>
                </a:extLst>
              </p:cNvPr>
              <p:cNvSpPr/>
              <p:nvPr/>
            </p:nvSpPr>
            <p:spPr>
              <a:xfrm>
                <a:off x="7015480" y="2436541"/>
                <a:ext cx="731520" cy="731520"/>
              </a:xfrm>
              <a:prstGeom prst="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rgbClr val="FF0000"/>
                    </a:solidFill>
                  </a:rPr>
                  <a:t>X</a:t>
                </a:r>
              </a:p>
            </p:txBody>
          </p:sp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BBB4D385-67B5-A642-BE52-8C9228AB8BA1}"/>
                  </a:ext>
                </a:extLst>
              </p:cNvPr>
              <p:cNvSpPr/>
              <p:nvPr/>
            </p:nvSpPr>
            <p:spPr>
              <a:xfrm>
                <a:off x="7747000" y="2436541"/>
                <a:ext cx="731520" cy="731520"/>
              </a:xfrm>
              <a:prstGeom prst="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/>
              </a:p>
            </p:txBody>
          </p:sp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9B9F15B6-F0F0-7547-9CA6-661B95AA6B72}"/>
                  </a:ext>
                </a:extLst>
              </p:cNvPr>
              <p:cNvSpPr/>
              <p:nvPr/>
            </p:nvSpPr>
            <p:spPr>
              <a:xfrm>
                <a:off x="8478520" y="2436541"/>
                <a:ext cx="731520" cy="731520"/>
              </a:xfrm>
              <a:prstGeom prst="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rgbClr val="FF0000"/>
                    </a:solidFill>
                  </a:rPr>
                  <a:t>X</a:t>
                </a:r>
              </a:p>
            </p:txBody>
          </p:sp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0F808777-AD73-9D48-831D-28F4B9633859}"/>
                  </a:ext>
                </a:extLst>
              </p:cNvPr>
              <p:cNvSpPr/>
              <p:nvPr/>
            </p:nvSpPr>
            <p:spPr>
              <a:xfrm>
                <a:off x="7747000" y="3168061"/>
                <a:ext cx="731520" cy="731520"/>
              </a:xfrm>
              <a:prstGeom prst="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rgbClr val="00B050"/>
                    </a:solidFill>
                  </a:rPr>
                  <a:t>O</a:t>
                </a:r>
              </a:p>
            </p:txBody>
          </p:sp>
        </p:grp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6B5D1285-7284-C843-AC6F-C6CC4DAADF8D}"/>
                </a:ext>
              </a:extLst>
            </p:cNvPr>
            <p:cNvSpPr/>
            <p:nvPr/>
          </p:nvSpPr>
          <p:spPr>
            <a:xfrm>
              <a:off x="8723820" y="3426425"/>
              <a:ext cx="323650" cy="32365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1419782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1EBBAB68-2CA8-4245-98FB-F5E7A376727D}"/>
              </a:ext>
            </a:extLst>
          </p:cNvPr>
          <p:cNvGrpSpPr/>
          <p:nvPr/>
        </p:nvGrpSpPr>
        <p:grpSpPr>
          <a:xfrm>
            <a:off x="807026" y="1759450"/>
            <a:ext cx="4389120" cy="3657600"/>
            <a:chOff x="2306320" y="1639074"/>
            <a:chExt cx="4389120" cy="3657600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35343AE-FCB8-E34F-B41A-E00D319EE479}"/>
                </a:ext>
              </a:extLst>
            </p:cNvPr>
            <p:cNvSpPr/>
            <p:nvPr/>
          </p:nvSpPr>
          <p:spPr>
            <a:xfrm>
              <a:off x="23063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C5977A57-D4EB-BB42-8365-A98A9C740FAB}"/>
                </a:ext>
              </a:extLst>
            </p:cNvPr>
            <p:cNvSpPr/>
            <p:nvPr/>
          </p:nvSpPr>
          <p:spPr>
            <a:xfrm>
              <a:off x="303784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AC117490-482B-E444-9779-5A6F9B0EECD7}"/>
                </a:ext>
              </a:extLst>
            </p:cNvPr>
            <p:cNvSpPr/>
            <p:nvPr/>
          </p:nvSpPr>
          <p:spPr>
            <a:xfrm>
              <a:off x="376936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2C410B31-4548-FC4A-BFE7-CFB3DFFF7070}"/>
                </a:ext>
              </a:extLst>
            </p:cNvPr>
            <p:cNvSpPr/>
            <p:nvPr/>
          </p:nvSpPr>
          <p:spPr>
            <a:xfrm>
              <a:off x="23063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8F44670E-17A0-8C4E-A4F1-4EEB5F921798}"/>
                </a:ext>
              </a:extLst>
            </p:cNvPr>
            <p:cNvSpPr/>
            <p:nvPr/>
          </p:nvSpPr>
          <p:spPr>
            <a:xfrm>
              <a:off x="3037840" y="237059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73E01376-87AB-614D-BB28-B713D30161BB}"/>
                </a:ext>
              </a:extLst>
            </p:cNvPr>
            <p:cNvSpPr/>
            <p:nvPr/>
          </p:nvSpPr>
          <p:spPr>
            <a:xfrm>
              <a:off x="3769360" y="237059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ED703611-393D-724E-86C2-55DD228340C1}"/>
                </a:ext>
              </a:extLst>
            </p:cNvPr>
            <p:cNvSpPr/>
            <p:nvPr/>
          </p:nvSpPr>
          <p:spPr>
            <a:xfrm>
              <a:off x="23063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25EBF5CD-0789-D641-AD62-4D0851BB8067}"/>
                </a:ext>
              </a:extLst>
            </p:cNvPr>
            <p:cNvSpPr/>
            <p:nvPr/>
          </p:nvSpPr>
          <p:spPr>
            <a:xfrm>
              <a:off x="3037840" y="310211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64A51A6A-78D3-7C45-BB5F-13CC429547C6}"/>
                </a:ext>
              </a:extLst>
            </p:cNvPr>
            <p:cNvSpPr/>
            <p:nvPr/>
          </p:nvSpPr>
          <p:spPr>
            <a:xfrm>
              <a:off x="3769360" y="310211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0C2F3489-AAB1-2846-8769-5C477369ECD9}"/>
                </a:ext>
              </a:extLst>
            </p:cNvPr>
            <p:cNvSpPr/>
            <p:nvPr/>
          </p:nvSpPr>
          <p:spPr>
            <a:xfrm>
              <a:off x="23063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044E412B-11C4-1243-8507-71397DD6E68E}"/>
                </a:ext>
              </a:extLst>
            </p:cNvPr>
            <p:cNvSpPr/>
            <p:nvPr/>
          </p:nvSpPr>
          <p:spPr>
            <a:xfrm>
              <a:off x="3037840" y="383363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2321B683-B896-C446-9D86-42EAEF788E7D}"/>
                </a:ext>
              </a:extLst>
            </p:cNvPr>
            <p:cNvSpPr/>
            <p:nvPr/>
          </p:nvSpPr>
          <p:spPr>
            <a:xfrm>
              <a:off x="3769360" y="383363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5F1DB8F9-B946-A34A-AE29-EF1C8BEC84EA}"/>
                </a:ext>
              </a:extLst>
            </p:cNvPr>
            <p:cNvSpPr/>
            <p:nvPr/>
          </p:nvSpPr>
          <p:spPr>
            <a:xfrm>
              <a:off x="23063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EFD2619A-4F87-1242-A0D8-917ED02F1596}"/>
                </a:ext>
              </a:extLst>
            </p:cNvPr>
            <p:cNvSpPr/>
            <p:nvPr/>
          </p:nvSpPr>
          <p:spPr>
            <a:xfrm>
              <a:off x="303784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CC258859-9B55-8844-AC63-CEE5380CDD31}"/>
                </a:ext>
              </a:extLst>
            </p:cNvPr>
            <p:cNvSpPr/>
            <p:nvPr/>
          </p:nvSpPr>
          <p:spPr>
            <a:xfrm>
              <a:off x="376936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36AFDD4F-EC2A-4D47-99C4-E95BCEEDC288}"/>
                </a:ext>
              </a:extLst>
            </p:cNvPr>
            <p:cNvSpPr/>
            <p:nvPr/>
          </p:nvSpPr>
          <p:spPr>
            <a:xfrm>
              <a:off x="450088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2533D1E8-8B3F-914A-AF76-74A3642EF45E}"/>
                </a:ext>
              </a:extLst>
            </p:cNvPr>
            <p:cNvSpPr/>
            <p:nvPr/>
          </p:nvSpPr>
          <p:spPr>
            <a:xfrm>
              <a:off x="4500880" y="237059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6E02C27D-AED4-6E4B-BB41-9BC17D8F134F}"/>
                </a:ext>
              </a:extLst>
            </p:cNvPr>
            <p:cNvSpPr/>
            <p:nvPr/>
          </p:nvSpPr>
          <p:spPr>
            <a:xfrm>
              <a:off x="4500880" y="310211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8EE44F02-0B12-7B41-9196-ECF5E836408B}"/>
                </a:ext>
              </a:extLst>
            </p:cNvPr>
            <p:cNvSpPr/>
            <p:nvPr/>
          </p:nvSpPr>
          <p:spPr>
            <a:xfrm>
              <a:off x="4500880" y="383363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DC40F474-A97D-5545-89D7-EAFF3E064D4C}"/>
                </a:ext>
              </a:extLst>
            </p:cNvPr>
            <p:cNvSpPr/>
            <p:nvPr/>
          </p:nvSpPr>
          <p:spPr>
            <a:xfrm>
              <a:off x="450088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BF20B035-1ED4-8F4A-843E-88C9F6F54703}"/>
                </a:ext>
              </a:extLst>
            </p:cNvPr>
            <p:cNvSpPr/>
            <p:nvPr/>
          </p:nvSpPr>
          <p:spPr>
            <a:xfrm>
              <a:off x="523240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C94E955B-E2F1-4344-B669-B0EBE6561BCE}"/>
                </a:ext>
              </a:extLst>
            </p:cNvPr>
            <p:cNvSpPr/>
            <p:nvPr/>
          </p:nvSpPr>
          <p:spPr>
            <a:xfrm>
              <a:off x="5232400" y="237059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53C5FE84-01BF-DA4F-BA38-AF50E67127CD}"/>
                </a:ext>
              </a:extLst>
            </p:cNvPr>
            <p:cNvSpPr/>
            <p:nvPr/>
          </p:nvSpPr>
          <p:spPr>
            <a:xfrm>
              <a:off x="5232400" y="310211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418CDE53-0E12-D74B-B333-4F0227B46C6D}"/>
                </a:ext>
              </a:extLst>
            </p:cNvPr>
            <p:cNvSpPr/>
            <p:nvPr/>
          </p:nvSpPr>
          <p:spPr>
            <a:xfrm>
              <a:off x="5232400" y="383363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4EC21406-A154-B642-B4E7-6A75F8A64285}"/>
                </a:ext>
              </a:extLst>
            </p:cNvPr>
            <p:cNvSpPr/>
            <p:nvPr/>
          </p:nvSpPr>
          <p:spPr>
            <a:xfrm>
              <a:off x="523240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B5C1D8CB-B8D2-C446-9CE0-40BE6D9BCD97}"/>
                </a:ext>
              </a:extLst>
            </p:cNvPr>
            <p:cNvSpPr/>
            <p:nvPr/>
          </p:nvSpPr>
          <p:spPr>
            <a:xfrm>
              <a:off x="59639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EBB41C52-AC03-A040-94FD-6933C4218CA5}"/>
                </a:ext>
              </a:extLst>
            </p:cNvPr>
            <p:cNvSpPr/>
            <p:nvPr/>
          </p:nvSpPr>
          <p:spPr>
            <a:xfrm>
              <a:off x="59639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F1E7D5FA-5E10-804D-B4E1-562EC02F0748}"/>
                </a:ext>
              </a:extLst>
            </p:cNvPr>
            <p:cNvSpPr/>
            <p:nvPr/>
          </p:nvSpPr>
          <p:spPr>
            <a:xfrm>
              <a:off x="59639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A5DD718C-5A2F-F942-BFC7-D0B95A9A2D43}"/>
                </a:ext>
              </a:extLst>
            </p:cNvPr>
            <p:cNvSpPr/>
            <p:nvPr/>
          </p:nvSpPr>
          <p:spPr>
            <a:xfrm>
              <a:off x="59639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F7A59E55-924D-D94A-9228-BFD1AD861CCB}"/>
                </a:ext>
              </a:extLst>
            </p:cNvPr>
            <p:cNvSpPr/>
            <p:nvPr/>
          </p:nvSpPr>
          <p:spPr>
            <a:xfrm>
              <a:off x="59639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</p:grpSp>
      <p:sp>
        <p:nvSpPr>
          <p:cNvPr id="68" name="Title 1">
            <a:extLst>
              <a:ext uri="{FF2B5EF4-FFF2-40B4-BE49-F238E27FC236}">
                <a16:creationId xmlns:a16="http://schemas.microsoft.com/office/drawing/2014/main" id="{9634E01E-F6B3-3D48-98EE-9635294F0727}"/>
              </a:ext>
            </a:extLst>
          </p:cNvPr>
          <p:cNvSpPr txBox="1">
            <a:spLocks/>
          </p:cNvSpPr>
          <p:nvPr/>
        </p:nvSpPr>
        <p:spPr>
          <a:xfrm>
            <a:off x="889000" y="5627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Example of binary image dilation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52F203B9-0A88-ED49-B4CF-42191B4D9EC5}"/>
              </a:ext>
            </a:extLst>
          </p:cNvPr>
          <p:cNvSpPr txBox="1"/>
          <p:nvPr/>
        </p:nvSpPr>
        <p:spPr>
          <a:xfrm>
            <a:off x="1792693" y="5417049"/>
            <a:ext cx="24356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Starting image</a:t>
            </a:r>
          </a:p>
          <a:p>
            <a:endParaRPr lang="en-US" sz="2400" dirty="0"/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080F6FA6-28C5-4744-9F01-442114090C72}"/>
              </a:ext>
            </a:extLst>
          </p:cNvPr>
          <p:cNvGrpSpPr/>
          <p:nvPr/>
        </p:nvGrpSpPr>
        <p:grpSpPr>
          <a:xfrm>
            <a:off x="6667052" y="1759449"/>
            <a:ext cx="4389120" cy="3657600"/>
            <a:chOff x="2306320" y="1639074"/>
            <a:chExt cx="4389120" cy="3657600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D3BEBEB5-8EC9-BB44-A4BF-FEF72176EA75}"/>
                </a:ext>
              </a:extLst>
            </p:cNvPr>
            <p:cNvSpPr/>
            <p:nvPr/>
          </p:nvSpPr>
          <p:spPr>
            <a:xfrm>
              <a:off x="23063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5377DF6B-C470-6C4C-A163-A8FAD9EC19F5}"/>
                </a:ext>
              </a:extLst>
            </p:cNvPr>
            <p:cNvSpPr/>
            <p:nvPr/>
          </p:nvSpPr>
          <p:spPr>
            <a:xfrm>
              <a:off x="3037840" y="163907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BFB93863-2226-954A-BDD5-D271BCFAE14D}"/>
                </a:ext>
              </a:extLst>
            </p:cNvPr>
            <p:cNvSpPr/>
            <p:nvPr/>
          </p:nvSpPr>
          <p:spPr>
            <a:xfrm>
              <a:off x="376936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4300F40F-2EC4-D847-8332-C94B496312EF}"/>
                </a:ext>
              </a:extLst>
            </p:cNvPr>
            <p:cNvSpPr/>
            <p:nvPr/>
          </p:nvSpPr>
          <p:spPr>
            <a:xfrm>
              <a:off x="2306320" y="237059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606B258C-3002-074D-92C1-E3F28F3A5E97}"/>
                </a:ext>
              </a:extLst>
            </p:cNvPr>
            <p:cNvSpPr/>
            <p:nvPr/>
          </p:nvSpPr>
          <p:spPr>
            <a:xfrm>
              <a:off x="3037840" y="237059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5B3DCD0E-AF21-FC41-9C56-EB1E09E45221}"/>
                </a:ext>
              </a:extLst>
            </p:cNvPr>
            <p:cNvSpPr/>
            <p:nvPr/>
          </p:nvSpPr>
          <p:spPr>
            <a:xfrm>
              <a:off x="3769360" y="237059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80405136-0E65-5C44-B2F7-985D951FBBB9}"/>
                </a:ext>
              </a:extLst>
            </p:cNvPr>
            <p:cNvSpPr/>
            <p:nvPr/>
          </p:nvSpPr>
          <p:spPr>
            <a:xfrm>
              <a:off x="23063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4B4FA2E3-FC9B-BC49-B901-287A79C34908}"/>
                </a:ext>
              </a:extLst>
            </p:cNvPr>
            <p:cNvSpPr/>
            <p:nvPr/>
          </p:nvSpPr>
          <p:spPr>
            <a:xfrm>
              <a:off x="3037840" y="310211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4279E3B2-94EE-4E4C-9A7A-9AA57758AD1B}"/>
                </a:ext>
              </a:extLst>
            </p:cNvPr>
            <p:cNvSpPr/>
            <p:nvPr/>
          </p:nvSpPr>
          <p:spPr>
            <a:xfrm>
              <a:off x="3769360" y="310211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29DFD6DD-103E-774F-8EB2-83AA7DB81EEC}"/>
                </a:ext>
              </a:extLst>
            </p:cNvPr>
            <p:cNvSpPr/>
            <p:nvPr/>
          </p:nvSpPr>
          <p:spPr>
            <a:xfrm>
              <a:off x="23063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A59FB5F8-545F-4F48-B4F9-2A1D372D1DED}"/>
                </a:ext>
              </a:extLst>
            </p:cNvPr>
            <p:cNvSpPr/>
            <p:nvPr/>
          </p:nvSpPr>
          <p:spPr>
            <a:xfrm>
              <a:off x="3037840" y="383363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064A28A0-5195-3C4E-8FB0-A031DCAEAFC8}"/>
                </a:ext>
              </a:extLst>
            </p:cNvPr>
            <p:cNvSpPr/>
            <p:nvPr/>
          </p:nvSpPr>
          <p:spPr>
            <a:xfrm>
              <a:off x="3769360" y="383363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C4D6EE00-2D0B-2843-8F30-0D99E3361101}"/>
                </a:ext>
              </a:extLst>
            </p:cNvPr>
            <p:cNvSpPr/>
            <p:nvPr/>
          </p:nvSpPr>
          <p:spPr>
            <a:xfrm>
              <a:off x="23063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E12D9D98-6F20-6B47-B488-1FFC899889DA}"/>
                </a:ext>
              </a:extLst>
            </p:cNvPr>
            <p:cNvSpPr/>
            <p:nvPr/>
          </p:nvSpPr>
          <p:spPr>
            <a:xfrm>
              <a:off x="303784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3842A8E5-DC60-0344-9BEA-032F1B4A19C3}"/>
                </a:ext>
              </a:extLst>
            </p:cNvPr>
            <p:cNvSpPr/>
            <p:nvPr/>
          </p:nvSpPr>
          <p:spPr>
            <a:xfrm>
              <a:off x="376936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EC447F3B-FE7B-4744-B538-E12020F3763B}"/>
                </a:ext>
              </a:extLst>
            </p:cNvPr>
            <p:cNvSpPr/>
            <p:nvPr/>
          </p:nvSpPr>
          <p:spPr>
            <a:xfrm>
              <a:off x="450088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02156879-7942-4C40-A6CE-86BC44544DEA}"/>
                </a:ext>
              </a:extLst>
            </p:cNvPr>
            <p:cNvSpPr/>
            <p:nvPr/>
          </p:nvSpPr>
          <p:spPr>
            <a:xfrm>
              <a:off x="4500880" y="237059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CF552EA9-0CBA-E846-9EA7-36AE9B17AF86}"/>
                </a:ext>
              </a:extLst>
            </p:cNvPr>
            <p:cNvSpPr/>
            <p:nvPr/>
          </p:nvSpPr>
          <p:spPr>
            <a:xfrm>
              <a:off x="4500880" y="310211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EAF0D360-33F5-5C45-B477-81940BEBA0F8}"/>
                </a:ext>
              </a:extLst>
            </p:cNvPr>
            <p:cNvSpPr/>
            <p:nvPr/>
          </p:nvSpPr>
          <p:spPr>
            <a:xfrm>
              <a:off x="4500880" y="383363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FA30B4F6-F038-5E45-A656-40A35B8C72E2}"/>
                </a:ext>
              </a:extLst>
            </p:cNvPr>
            <p:cNvSpPr/>
            <p:nvPr/>
          </p:nvSpPr>
          <p:spPr>
            <a:xfrm>
              <a:off x="450088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83618901-E016-E548-B851-1A302A42D39C}"/>
                </a:ext>
              </a:extLst>
            </p:cNvPr>
            <p:cNvSpPr/>
            <p:nvPr/>
          </p:nvSpPr>
          <p:spPr>
            <a:xfrm>
              <a:off x="523240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E32B5645-5DC5-FE41-BA28-C4B6AAB4C998}"/>
                </a:ext>
              </a:extLst>
            </p:cNvPr>
            <p:cNvSpPr/>
            <p:nvPr/>
          </p:nvSpPr>
          <p:spPr>
            <a:xfrm>
              <a:off x="5232400" y="237059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D4E7DB3A-2E3F-3C42-9111-FE850E261CB9}"/>
                </a:ext>
              </a:extLst>
            </p:cNvPr>
            <p:cNvSpPr/>
            <p:nvPr/>
          </p:nvSpPr>
          <p:spPr>
            <a:xfrm>
              <a:off x="5232400" y="310211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0AC11CDB-2A78-6A42-A94B-9AD7689AF6F1}"/>
                </a:ext>
              </a:extLst>
            </p:cNvPr>
            <p:cNvSpPr/>
            <p:nvPr/>
          </p:nvSpPr>
          <p:spPr>
            <a:xfrm>
              <a:off x="5232400" y="383363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C4BD5146-6D56-B64C-81BF-AB4FB3DFA57B}"/>
                </a:ext>
              </a:extLst>
            </p:cNvPr>
            <p:cNvSpPr/>
            <p:nvPr/>
          </p:nvSpPr>
          <p:spPr>
            <a:xfrm>
              <a:off x="523240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BC347CA4-6316-6E4A-81BA-BB75B3486556}"/>
                </a:ext>
              </a:extLst>
            </p:cNvPr>
            <p:cNvSpPr/>
            <p:nvPr/>
          </p:nvSpPr>
          <p:spPr>
            <a:xfrm>
              <a:off x="59639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C235F9CC-6F21-4D4F-A4CC-73A3B6DF58BF}"/>
                </a:ext>
              </a:extLst>
            </p:cNvPr>
            <p:cNvSpPr/>
            <p:nvPr/>
          </p:nvSpPr>
          <p:spPr>
            <a:xfrm>
              <a:off x="59639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48DD914B-D1B7-DA45-94AE-73786872B236}"/>
                </a:ext>
              </a:extLst>
            </p:cNvPr>
            <p:cNvSpPr/>
            <p:nvPr/>
          </p:nvSpPr>
          <p:spPr>
            <a:xfrm>
              <a:off x="59639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DC368FBC-02B0-394C-88EE-BD9893BB3E29}"/>
                </a:ext>
              </a:extLst>
            </p:cNvPr>
            <p:cNvSpPr/>
            <p:nvPr/>
          </p:nvSpPr>
          <p:spPr>
            <a:xfrm>
              <a:off x="59639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C2922E4D-E427-2F48-A67D-34BCA670BB16}"/>
                </a:ext>
              </a:extLst>
            </p:cNvPr>
            <p:cNvSpPr/>
            <p:nvPr/>
          </p:nvSpPr>
          <p:spPr>
            <a:xfrm>
              <a:off x="59639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</p:grpSp>
      <p:sp>
        <p:nvSpPr>
          <p:cNvPr id="106" name="TextBox 105">
            <a:extLst>
              <a:ext uri="{FF2B5EF4-FFF2-40B4-BE49-F238E27FC236}">
                <a16:creationId xmlns:a16="http://schemas.microsoft.com/office/drawing/2014/main" id="{F5481D5E-CEB8-6742-9B01-E47E6CD1CA75}"/>
              </a:ext>
            </a:extLst>
          </p:cNvPr>
          <p:cNvSpPr txBox="1"/>
          <p:nvPr/>
        </p:nvSpPr>
        <p:spPr>
          <a:xfrm>
            <a:off x="7651663" y="5415539"/>
            <a:ext cx="24356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Output</a:t>
            </a:r>
          </a:p>
          <a:p>
            <a:endParaRPr lang="en-US" sz="2400" dirty="0"/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8CE5950B-798B-9C4D-BACA-A9D7266ED714}"/>
              </a:ext>
            </a:extLst>
          </p:cNvPr>
          <p:cNvGrpSpPr/>
          <p:nvPr/>
        </p:nvGrpSpPr>
        <p:grpSpPr>
          <a:xfrm>
            <a:off x="75506" y="1759449"/>
            <a:ext cx="2194560" cy="2194560"/>
            <a:chOff x="7788366" y="2490970"/>
            <a:chExt cx="2194560" cy="2194560"/>
          </a:xfrm>
        </p:grpSpPr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90030974-7C66-B641-A104-0634AA37FB86}"/>
                </a:ext>
              </a:extLst>
            </p:cNvPr>
            <p:cNvGrpSpPr/>
            <p:nvPr/>
          </p:nvGrpSpPr>
          <p:grpSpPr>
            <a:xfrm>
              <a:off x="7788366" y="2490970"/>
              <a:ext cx="2194560" cy="2194560"/>
              <a:chOff x="7015480" y="1705021"/>
              <a:chExt cx="2194560" cy="2194560"/>
            </a:xfrm>
          </p:grpSpPr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1D9038BE-D2E3-3A4F-A72C-83541F6FF88C}"/>
                  </a:ext>
                </a:extLst>
              </p:cNvPr>
              <p:cNvSpPr/>
              <p:nvPr/>
            </p:nvSpPr>
            <p:spPr>
              <a:xfrm>
                <a:off x="7747000" y="1705021"/>
                <a:ext cx="731520" cy="731520"/>
              </a:xfrm>
              <a:prstGeom prst="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rgbClr val="FF0000"/>
                    </a:solidFill>
                  </a:rPr>
                  <a:t>X</a:t>
                </a:r>
              </a:p>
            </p:txBody>
          </p:sp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A9B25F39-2C69-264F-84B4-0832ACF6A1FC}"/>
                  </a:ext>
                </a:extLst>
              </p:cNvPr>
              <p:cNvSpPr/>
              <p:nvPr/>
            </p:nvSpPr>
            <p:spPr>
              <a:xfrm>
                <a:off x="7015480" y="2436541"/>
                <a:ext cx="731520" cy="731520"/>
              </a:xfrm>
              <a:prstGeom prst="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rgbClr val="FF0000"/>
                    </a:solidFill>
                  </a:rPr>
                  <a:t>X</a:t>
                </a:r>
              </a:p>
            </p:txBody>
          </p:sp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BBB4D385-67B5-A642-BE52-8C9228AB8BA1}"/>
                  </a:ext>
                </a:extLst>
              </p:cNvPr>
              <p:cNvSpPr/>
              <p:nvPr/>
            </p:nvSpPr>
            <p:spPr>
              <a:xfrm>
                <a:off x="7747000" y="2436541"/>
                <a:ext cx="731520" cy="731520"/>
              </a:xfrm>
              <a:prstGeom prst="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/>
              </a:p>
            </p:txBody>
          </p:sp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9B9F15B6-F0F0-7547-9CA6-661B95AA6B72}"/>
                  </a:ext>
                </a:extLst>
              </p:cNvPr>
              <p:cNvSpPr/>
              <p:nvPr/>
            </p:nvSpPr>
            <p:spPr>
              <a:xfrm>
                <a:off x="8478520" y="2436541"/>
                <a:ext cx="731520" cy="731520"/>
              </a:xfrm>
              <a:prstGeom prst="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rgbClr val="00B050"/>
                    </a:solidFill>
                  </a:rPr>
                  <a:t>O</a:t>
                </a:r>
              </a:p>
            </p:txBody>
          </p:sp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0F808777-AD73-9D48-831D-28F4B9633859}"/>
                  </a:ext>
                </a:extLst>
              </p:cNvPr>
              <p:cNvSpPr/>
              <p:nvPr/>
            </p:nvSpPr>
            <p:spPr>
              <a:xfrm>
                <a:off x="7747000" y="3168061"/>
                <a:ext cx="731520" cy="731520"/>
              </a:xfrm>
              <a:prstGeom prst="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rgbClr val="FF0000"/>
                    </a:solidFill>
                  </a:rPr>
                  <a:t>X</a:t>
                </a:r>
              </a:p>
            </p:txBody>
          </p:sp>
        </p:grp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6B5D1285-7284-C843-AC6F-C6CC4DAADF8D}"/>
                </a:ext>
              </a:extLst>
            </p:cNvPr>
            <p:cNvSpPr/>
            <p:nvPr/>
          </p:nvSpPr>
          <p:spPr>
            <a:xfrm>
              <a:off x="8723820" y="3426425"/>
              <a:ext cx="323650" cy="32365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9706640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1EBBAB68-2CA8-4245-98FB-F5E7A376727D}"/>
              </a:ext>
            </a:extLst>
          </p:cNvPr>
          <p:cNvGrpSpPr/>
          <p:nvPr/>
        </p:nvGrpSpPr>
        <p:grpSpPr>
          <a:xfrm>
            <a:off x="807026" y="1759450"/>
            <a:ext cx="4389120" cy="3657600"/>
            <a:chOff x="2306320" y="1639074"/>
            <a:chExt cx="4389120" cy="3657600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35343AE-FCB8-E34F-B41A-E00D319EE479}"/>
                </a:ext>
              </a:extLst>
            </p:cNvPr>
            <p:cNvSpPr/>
            <p:nvPr/>
          </p:nvSpPr>
          <p:spPr>
            <a:xfrm>
              <a:off x="23063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C5977A57-D4EB-BB42-8365-A98A9C740FAB}"/>
                </a:ext>
              </a:extLst>
            </p:cNvPr>
            <p:cNvSpPr/>
            <p:nvPr/>
          </p:nvSpPr>
          <p:spPr>
            <a:xfrm>
              <a:off x="303784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AC117490-482B-E444-9779-5A6F9B0EECD7}"/>
                </a:ext>
              </a:extLst>
            </p:cNvPr>
            <p:cNvSpPr/>
            <p:nvPr/>
          </p:nvSpPr>
          <p:spPr>
            <a:xfrm>
              <a:off x="376936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2C410B31-4548-FC4A-BFE7-CFB3DFFF7070}"/>
                </a:ext>
              </a:extLst>
            </p:cNvPr>
            <p:cNvSpPr/>
            <p:nvPr/>
          </p:nvSpPr>
          <p:spPr>
            <a:xfrm>
              <a:off x="23063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8F44670E-17A0-8C4E-A4F1-4EEB5F921798}"/>
                </a:ext>
              </a:extLst>
            </p:cNvPr>
            <p:cNvSpPr/>
            <p:nvPr/>
          </p:nvSpPr>
          <p:spPr>
            <a:xfrm>
              <a:off x="3037840" y="237059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73E01376-87AB-614D-BB28-B713D30161BB}"/>
                </a:ext>
              </a:extLst>
            </p:cNvPr>
            <p:cNvSpPr/>
            <p:nvPr/>
          </p:nvSpPr>
          <p:spPr>
            <a:xfrm>
              <a:off x="3769360" y="237059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ED703611-393D-724E-86C2-55DD228340C1}"/>
                </a:ext>
              </a:extLst>
            </p:cNvPr>
            <p:cNvSpPr/>
            <p:nvPr/>
          </p:nvSpPr>
          <p:spPr>
            <a:xfrm>
              <a:off x="23063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25EBF5CD-0789-D641-AD62-4D0851BB8067}"/>
                </a:ext>
              </a:extLst>
            </p:cNvPr>
            <p:cNvSpPr/>
            <p:nvPr/>
          </p:nvSpPr>
          <p:spPr>
            <a:xfrm>
              <a:off x="3037840" y="310211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64A51A6A-78D3-7C45-BB5F-13CC429547C6}"/>
                </a:ext>
              </a:extLst>
            </p:cNvPr>
            <p:cNvSpPr/>
            <p:nvPr/>
          </p:nvSpPr>
          <p:spPr>
            <a:xfrm>
              <a:off x="3769360" y="310211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0C2F3489-AAB1-2846-8769-5C477369ECD9}"/>
                </a:ext>
              </a:extLst>
            </p:cNvPr>
            <p:cNvSpPr/>
            <p:nvPr/>
          </p:nvSpPr>
          <p:spPr>
            <a:xfrm>
              <a:off x="23063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044E412B-11C4-1243-8507-71397DD6E68E}"/>
                </a:ext>
              </a:extLst>
            </p:cNvPr>
            <p:cNvSpPr/>
            <p:nvPr/>
          </p:nvSpPr>
          <p:spPr>
            <a:xfrm>
              <a:off x="3037840" y="383363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2321B683-B896-C446-9D86-42EAEF788E7D}"/>
                </a:ext>
              </a:extLst>
            </p:cNvPr>
            <p:cNvSpPr/>
            <p:nvPr/>
          </p:nvSpPr>
          <p:spPr>
            <a:xfrm>
              <a:off x="3769360" y="383363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5F1DB8F9-B946-A34A-AE29-EF1C8BEC84EA}"/>
                </a:ext>
              </a:extLst>
            </p:cNvPr>
            <p:cNvSpPr/>
            <p:nvPr/>
          </p:nvSpPr>
          <p:spPr>
            <a:xfrm>
              <a:off x="23063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EFD2619A-4F87-1242-A0D8-917ED02F1596}"/>
                </a:ext>
              </a:extLst>
            </p:cNvPr>
            <p:cNvSpPr/>
            <p:nvPr/>
          </p:nvSpPr>
          <p:spPr>
            <a:xfrm>
              <a:off x="303784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CC258859-9B55-8844-AC63-CEE5380CDD31}"/>
                </a:ext>
              </a:extLst>
            </p:cNvPr>
            <p:cNvSpPr/>
            <p:nvPr/>
          </p:nvSpPr>
          <p:spPr>
            <a:xfrm>
              <a:off x="376936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36AFDD4F-EC2A-4D47-99C4-E95BCEEDC288}"/>
                </a:ext>
              </a:extLst>
            </p:cNvPr>
            <p:cNvSpPr/>
            <p:nvPr/>
          </p:nvSpPr>
          <p:spPr>
            <a:xfrm>
              <a:off x="450088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2533D1E8-8B3F-914A-AF76-74A3642EF45E}"/>
                </a:ext>
              </a:extLst>
            </p:cNvPr>
            <p:cNvSpPr/>
            <p:nvPr/>
          </p:nvSpPr>
          <p:spPr>
            <a:xfrm>
              <a:off x="4500880" y="237059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6E02C27D-AED4-6E4B-BB41-9BC17D8F134F}"/>
                </a:ext>
              </a:extLst>
            </p:cNvPr>
            <p:cNvSpPr/>
            <p:nvPr/>
          </p:nvSpPr>
          <p:spPr>
            <a:xfrm>
              <a:off x="4500880" y="310211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8EE44F02-0B12-7B41-9196-ECF5E836408B}"/>
                </a:ext>
              </a:extLst>
            </p:cNvPr>
            <p:cNvSpPr/>
            <p:nvPr/>
          </p:nvSpPr>
          <p:spPr>
            <a:xfrm>
              <a:off x="4500880" y="383363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DC40F474-A97D-5545-89D7-EAFF3E064D4C}"/>
                </a:ext>
              </a:extLst>
            </p:cNvPr>
            <p:cNvSpPr/>
            <p:nvPr/>
          </p:nvSpPr>
          <p:spPr>
            <a:xfrm>
              <a:off x="450088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BF20B035-1ED4-8F4A-843E-88C9F6F54703}"/>
                </a:ext>
              </a:extLst>
            </p:cNvPr>
            <p:cNvSpPr/>
            <p:nvPr/>
          </p:nvSpPr>
          <p:spPr>
            <a:xfrm>
              <a:off x="523240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C94E955B-E2F1-4344-B669-B0EBE6561BCE}"/>
                </a:ext>
              </a:extLst>
            </p:cNvPr>
            <p:cNvSpPr/>
            <p:nvPr/>
          </p:nvSpPr>
          <p:spPr>
            <a:xfrm>
              <a:off x="5232400" y="237059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53C5FE84-01BF-DA4F-BA38-AF50E67127CD}"/>
                </a:ext>
              </a:extLst>
            </p:cNvPr>
            <p:cNvSpPr/>
            <p:nvPr/>
          </p:nvSpPr>
          <p:spPr>
            <a:xfrm>
              <a:off x="5232400" y="310211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418CDE53-0E12-D74B-B333-4F0227B46C6D}"/>
                </a:ext>
              </a:extLst>
            </p:cNvPr>
            <p:cNvSpPr/>
            <p:nvPr/>
          </p:nvSpPr>
          <p:spPr>
            <a:xfrm>
              <a:off x="5232400" y="383363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4EC21406-A154-B642-B4E7-6A75F8A64285}"/>
                </a:ext>
              </a:extLst>
            </p:cNvPr>
            <p:cNvSpPr/>
            <p:nvPr/>
          </p:nvSpPr>
          <p:spPr>
            <a:xfrm>
              <a:off x="523240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B5C1D8CB-B8D2-C446-9CE0-40BE6D9BCD97}"/>
                </a:ext>
              </a:extLst>
            </p:cNvPr>
            <p:cNvSpPr/>
            <p:nvPr/>
          </p:nvSpPr>
          <p:spPr>
            <a:xfrm>
              <a:off x="59639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EBB41C52-AC03-A040-94FD-6933C4218CA5}"/>
                </a:ext>
              </a:extLst>
            </p:cNvPr>
            <p:cNvSpPr/>
            <p:nvPr/>
          </p:nvSpPr>
          <p:spPr>
            <a:xfrm>
              <a:off x="59639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F1E7D5FA-5E10-804D-B4E1-562EC02F0748}"/>
                </a:ext>
              </a:extLst>
            </p:cNvPr>
            <p:cNvSpPr/>
            <p:nvPr/>
          </p:nvSpPr>
          <p:spPr>
            <a:xfrm>
              <a:off x="59639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A5DD718C-5A2F-F942-BFC7-D0B95A9A2D43}"/>
                </a:ext>
              </a:extLst>
            </p:cNvPr>
            <p:cNvSpPr/>
            <p:nvPr/>
          </p:nvSpPr>
          <p:spPr>
            <a:xfrm>
              <a:off x="59639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F7A59E55-924D-D94A-9228-BFD1AD861CCB}"/>
                </a:ext>
              </a:extLst>
            </p:cNvPr>
            <p:cNvSpPr/>
            <p:nvPr/>
          </p:nvSpPr>
          <p:spPr>
            <a:xfrm>
              <a:off x="59639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</p:grpSp>
      <p:sp>
        <p:nvSpPr>
          <p:cNvPr id="68" name="Title 1">
            <a:extLst>
              <a:ext uri="{FF2B5EF4-FFF2-40B4-BE49-F238E27FC236}">
                <a16:creationId xmlns:a16="http://schemas.microsoft.com/office/drawing/2014/main" id="{9634E01E-F6B3-3D48-98EE-9635294F0727}"/>
              </a:ext>
            </a:extLst>
          </p:cNvPr>
          <p:cNvSpPr txBox="1">
            <a:spLocks/>
          </p:cNvSpPr>
          <p:nvPr/>
        </p:nvSpPr>
        <p:spPr>
          <a:xfrm>
            <a:off x="889000" y="5627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Example of binary image dilation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52F203B9-0A88-ED49-B4CF-42191B4D9EC5}"/>
              </a:ext>
            </a:extLst>
          </p:cNvPr>
          <p:cNvSpPr txBox="1"/>
          <p:nvPr/>
        </p:nvSpPr>
        <p:spPr>
          <a:xfrm>
            <a:off x="1792693" y="5417049"/>
            <a:ext cx="24356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Starting image</a:t>
            </a:r>
          </a:p>
          <a:p>
            <a:endParaRPr lang="en-US" sz="2400" dirty="0"/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080F6FA6-28C5-4744-9F01-442114090C72}"/>
              </a:ext>
            </a:extLst>
          </p:cNvPr>
          <p:cNvGrpSpPr/>
          <p:nvPr/>
        </p:nvGrpSpPr>
        <p:grpSpPr>
          <a:xfrm>
            <a:off x="6667052" y="1759449"/>
            <a:ext cx="4389120" cy="3657600"/>
            <a:chOff x="2306320" y="1639074"/>
            <a:chExt cx="4389120" cy="3657600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D3BEBEB5-8EC9-BB44-A4BF-FEF72176EA75}"/>
                </a:ext>
              </a:extLst>
            </p:cNvPr>
            <p:cNvSpPr/>
            <p:nvPr/>
          </p:nvSpPr>
          <p:spPr>
            <a:xfrm>
              <a:off x="23063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5377DF6B-C470-6C4C-A163-A8FAD9EC19F5}"/>
                </a:ext>
              </a:extLst>
            </p:cNvPr>
            <p:cNvSpPr/>
            <p:nvPr/>
          </p:nvSpPr>
          <p:spPr>
            <a:xfrm>
              <a:off x="3037840" y="163907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BFB93863-2226-954A-BDD5-D271BCFAE14D}"/>
                </a:ext>
              </a:extLst>
            </p:cNvPr>
            <p:cNvSpPr/>
            <p:nvPr/>
          </p:nvSpPr>
          <p:spPr>
            <a:xfrm>
              <a:off x="3769360" y="163907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4300F40F-2EC4-D847-8332-C94B496312EF}"/>
                </a:ext>
              </a:extLst>
            </p:cNvPr>
            <p:cNvSpPr/>
            <p:nvPr/>
          </p:nvSpPr>
          <p:spPr>
            <a:xfrm>
              <a:off x="2306320" y="237059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606B258C-3002-074D-92C1-E3F28F3A5E97}"/>
                </a:ext>
              </a:extLst>
            </p:cNvPr>
            <p:cNvSpPr/>
            <p:nvPr/>
          </p:nvSpPr>
          <p:spPr>
            <a:xfrm>
              <a:off x="3037840" y="237059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5B3DCD0E-AF21-FC41-9C56-EB1E09E45221}"/>
                </a:ext>
              </a:extLst>
            </p:cNvPr>
            <p:cNvSpPr/>
            <p:nvPr/>
          </p:nvSpPr>
          <p:spPr>
            <a:xfrm>
              <a:off x="3769360" y="237059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80405136-0E65-5C44-B2F7-985D951FBBB9}"/>
                </a:ext>
              </a:extLst>
            </p:cNvPr>
            <p:cNvSpPr/>
            <p:nvPr/>
          </p:nvSpPr>
          <p:spPr>
            <a:xfrm>
              <a:off x="2306320" y="310211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4B4FA2E3-FC9B-BC49-B901-287A79C34908}"/>
                </a:ext>
              </a:extLst>
            </p:cNvPr>
            <p:cNvSpPr/>
            <p:nvPr/>
          </p:nvSpPr>
          <p:spPr>
            <a:xfrm>
              <a:off x="3037840" y="310211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4279E3B2-94EE-4E4C-9A7A-9AA57758AD1B}"/>
                </a:ext>
              </a:extLst>
            </p:cNvPr>
            <p:cNvSpPr/>
            <p:nvPr/>
          </p:nvSpPr>
          <p:spPr>
            <a:xfrm>
              <a:off x="3769360" y="310211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29DFD6DD-103E-774F-8EB2-83AA7DB81EEC}"/>
                </a:ext>
              </a:extLst>
            </p:cNvPr>
            <p:cNvSpPr/>
            <p:nvPr/>
          </p:nvSpPr>
          <p:spPr>
            <a:xfrm>
              <a:off x="2306320" y="383363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A59FB5F8-545F-4F48-B4F9-2A1D372D1DED}"/>
                </a:ext>
              </a:extLst>
            </p:cNvPr>
            <p:cNvSpPr/>
            <p:nvPr/>
          </p:nvSpPr>
          <p:spPr>
            <a:xfrm>
              <a:off x="3037840" y="383363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064A28A0-5195-3C4E-8FB0-A031DCAEAFC8}"/>
                </a:ext>
              </a:extLst>
            </p:cNvPr>
            <p:cNvSpPr/>
            <p:nvPr/>
          </p:nvSpPr>
          <p:spPr>
            <a:xfrm>
              <a:off x="3769360" y="383363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C4D6EE00-2D0B-2843-8F30-0D99E3361101}"/>
                </a:ext>
              </a:extLst>
            </p:cNvPr>
            <p:cNvSpPr/>
            <p:nvPr/>
          </p:nvSpPr>
          <p:spPr>
            <a:xfrm>
              <a:off x="23063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E12D9D98-6F20-6B47-B488-1FFC899889DA}"/>
                </a:ext>
              </a:extLst>
            </p:cNvPr>
            <p:cNvSpPr/>
            <p:nvPr/>
          </p:nvSpPr>
          <p:spPr>
            <a:xfrm>
              <a:off x="3037840" y="456515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3842A8E5-DC60-0344-9BEA-032F1B4A19C3}"/>
                </a:ext>
              </a:extLst>
            </p:cNvPr>
            <p:cNvSpPr/>
            <p:nvPr/>
          </p:nvSpPr>
          <p:spPr>
            <a:xfrm>
              <a:off x="3769360" y="456515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EC447F3B-FE7B-4744-B538-E12020F3763B}"/>
                </a:ext>
              </a:extLst>
            </p:cNvPr>
            <p:cNvSpPr/>
            <p:nvPr/>
          </p:nvSpPr>
          <p:spPr>
            <a:xfrm>
              <a:off x="4500880" y="163907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02156879-7942-4C40-A6CE-86BC44544DEA}"/>
                </a:ext>
              </a:extLst>
            </p:cNvPr>
            <p:cNvSpPr/>
            <p:nvPr/>
          </p:nvSpPr>
          <p:spPr>
            <a:xfrm>
              <a:off x="4500880" y="237059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CF552EA9-0CBA-E846-9EA7-36AE9B17AF86}"/>
                </a:ext>
              </a:extLst>
            </p:cNvPr>
            <p:cNvSpPr/>
            <p:nvPr/>
          </p:nvSpPr>
          <p:spPr>
            <a:xfrm>
              <a:off x="4500880" y="310211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EAF0D360-33F5-5C45-B477-81940BEBA0F8}"/>
                </a:ext>
              </a:extLst>
            </p:cNvPr>
            <p:cNvSpPr/>
            <p:nvPr/>
          </p:nvSpPr>
          <p:spPr>
            <a:xfrm>
              <a:off x="4500880" y="383363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FA30B4F6-F038-5E45-A656-40A35B8C72E2}"/>
                </a:ext>
              </a:extLst>
            </p:cNvPr>
            <p:cNvSpPr/>
            <p:nvPr/>
          </p:nvSpPr>
          <p:spPr>
            <a:xfrm>
              <a:off x="4500880" y="456515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83618901-E016-E548-B851-1A302A42D39C}"/>
                </a:ext>
              </a:extLst>
            </p:cNvPr>
            <p:cNvSpPr/>
            <p:nvPr/>
          </p:nvSpPr>
          <p:spPr>
            <a:xfrm>
              <a:off x="5232400" y="163907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E32B5645-5DC5-FE41-BA28-C4B6AAB4C998}"/>
                </a:ext>
              </a:extLst>
            </p:cNvPr>
            <p:cNvSpPr/>
            <p:nvPr/>
          </p:nvSpPr>
          <p:spPr>
            <a:xfrm>
              <a:off x="5232400" y="237059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D4E7DB3A-2E3F-3C42-9111-FE850E261CB9}"/>
                </a:ext>
              </a:extLst>
            </p:cNvPr>
            <p:cNvSpPr/>
            <p:nvPr/>
          </p:nvSpPr>
          <p:spPr>
            <a:xfrm>
              <a:off x="5232400" y="310211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0AC11CDB-2A78-6A42-A94B-9AD7689AF6F1}"/>
                </a:ext>
              </a:extLst>
            </p:cNvPr>
            <p:cNvSpPr/>
            <p:nvPr/>
          </p:nvSpPr>
          <p:spPr>
            <a:xfrm>
              <a:off x="5232400" y="383363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C4BD5146-6D56-B64C-81BF-AB4FB3DFA57B}"/>
                </a:ext>
              </a:extLst>
            </p:cNvPr>
            <p:cNvSpPr/>
            <p:nvPr/>
          </p:nvSpPr>
          <p:spPr>
            <a:xfrm>
              <a:off x="5232400" y="456515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BC347CA4-6316-6E4A-81BA-BB75B3486556}"/>
                </a:ext>
              </a:extLst>
            </p:cNvPr>
            <p:cNvSpPr/>
            <p:nvPr/>
          </p:nvSpPr>
          <p:spPr>
            <a:xfrm>
              <a:off x="59639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C235F9CC-6F21-4D4F-A4CC-73A3B6DF58BF}"/>
                </a:ext>
              </a:extLst>
            </p:cNvPr>
            <p:cNvSpPr/>
            <p:nvPr/>
          </p:nvSpPr>
          <p:spPr>
            <a:xfrm>
              <a:off x="5963920" y="237059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48DD914B-D1B7-DA45-94AE-73786872B236}"/>
                </a:ext>
              </a:extLst>
            </p:cNvPr>
            <p:cNvSpPr/>
            <p:nvPr/>
          </p:nvSpPr>
          <p:spPr>
            <a:xfrm>
              <a:off x="5963920" y="310211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DC368FBC-02B0-394C-88EE-BD9893BB3E29}"/>
                </a:ext>
              </a:extLst>
            </p:cNvPr>
            <p:cNvSpPr/>
            <p:nvPr/>
          </p:nvSpPr>
          <p:spPr>
            <a:xfrm>
              <a:off x="5963920" y="383363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C2922E4D-E427-2F48-A67D-34BCA670BB16}"/>
                </a:ext>
              </a:extLst>
            </p:cNvPr>
            <p:cNvSpPr/>
            <p:nvPr/>
          </p:nvSpPr>
          <p:spPr>
            <a:xfrm>
              <a:off x="59639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</p:grpSp>
      <p:sp>
        <p:nvSpPr>
          <p:cNvPr id="106" name="TextBox 105">
            <a:extLst>
              <a:ext uri="{FF2B5EF4-FFF2-40B4-BE49-F238E27FC236}">
                <a16:creationId xmlns:a16="http://schemas.microsoft.com/office/drawing/2014/main" id="{F5481D5E-CEB8-6742-9B01-E47E6CD1CA75}"/>
              </a:ext>
            </a:extLst>
          </p:cNvPr>
          <p:cNvSpPr txBox="1"/>
          <p:nvPr/>
        </p:nvSpPr>
        <p:spPr>
          <a:xfrm>
            <a:off x="7651663" y="5415539"/>
            <a:ext cx="24356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Output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20194390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2AF6293-8A4E-7D41-AD99-7B67B12E12DD}"/>
              </a:ext>
            </a:extLst>
          </p:cNvPr>
          <p:cNvSpPr txBox="1">
            <a:spLocks/>
          </p:cNvSpPr>
          <p:nvPr/>
        </p:nvSpPr>
        <p:spPr>
          <a:xfrm>
            <a:off x="889000" y="5627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Pixel connectivity-based segmentation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20168A3-D653-A142-90E3-4157B4742D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34570" y="2033916"/>
            <a:ext cx="8189144" cy="4351338"/>
          </a:xfrm>
        </p:spPr>
        <p:txBody>
          <a:bodyPr>
            <a:norm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sz="3600" dirty="0"/>
              <a:t>Separate foreground from background</a:t>
            </a:r>
          </a:p>
          <a:p>
            <a:pPr lvl="1"/>
            <a:r>
              <a:rPr lang="en-US" sz="3200" dirty="0"/>
              <a:t>You’ve already seen one way to do that using thresholding</a:t>
            </a:r>
          </a:p>
          <a:p>
            <a:pPr lvl="1"/>
            <a:endParaRPr lang="en-US" sz="3200" dirty="0"/>
          </a:p>
          <a:p>
            <a:pPr marL="742950" indent="-742950">
              <a:buFont typeface="+mj-lt"/>
              <a:buAutoNum type="arabicPeriod"/>
            </a:pPr>
            <a:r>
              <a:rPr lang="en-US" sz="3600" dirty="0"/>
              <a:t>Split foreground into separate objects based on pixel connectivity</a:t>
            </a:r>
          </a:p>
          <a:p>
            <a:pPr marL="0" indent="0">
              <a:buNone/>
            </a:pP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51375504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1EBBAB68-2CA8-4245-98FB-F5E7A376727D}"/>
              </a:ext>
            </a:extLst>
          </p:cNvPr>
          <p:cNvGrpSpPr/>
          <p:nvPr/>
        </p:nvGrpSpPr>
        <p:grpSpPr>
          <a:xfrm>
            <a:off x="1057398" y="1846535"/>
            <a:ext cx="4389120" cy="3657600"/>
            <a:chOff x="2306320" y="1639074"/>
            <a:chExt cx="4389120" cy="3657600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35343AE-FCB8-E34F-B41A-E00D319EE479}"/>
                </a:ext>
              </a:extLst>
            </p:cNvPr>
            <p:cNvSpPr/>
            <p:nvPr/>
          </p:nvSpPr>
          <p:spPr>
            <a:xfrm>
              <a:off x="23063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C5977A57-D4EB-BB42-8365-A98A9C740FAB}"/>
                </a:ext>
              </a:extLst>
            </p:cNvPr>
            <p:cNvSpPr/>
            <p:nvPr/>
          </p:nvSpPr>
          <p:spPr>
            <a:xfrm>
              <a:off x="303784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AC117490-482B-E444-9779-5A6F9B0EECD7}"/>
                </a:ext>
              </a:extLst>
            </p:cNvPr>
            <p:cNvSpPr/>
            <p:nvPr/>
          </p:nvSpPr>
          <p:spPr>
            <a:xfrm>
              <a:off x="376936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2C410B31-4548-FC4A-BFE7-CFB3DFFF7070}"/>
                </a:ext>
              </a:extLst>
            </p:cNvPr>
            <p:cNvSpPr/>
            <p:nvPr/>
          </p:nvSpPr>
          <p:spPr>
            <a:xfrm>
              <a:off x="23063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8F44670E-17A0-8C4E-A4F1-4EEB5F921798}"/>
                </a:ext>
              </a:extLst>
            </p:cNvPr>
            <p:cNvSpPr/>
            <p:nvPr/>
          </p:nvSpPr>
          <p:spPr>
            <a:xfrm>
              <a:off x="3037840" y="2370594"/>
              <a:ext cx="731520" cy="73152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73E01376-87AB-614D-BB28-B713D30161BB}"/>
                </a:ext>
              </a:extLst>
            </p:cNvPr>
            <p:cNvSpPr/>
            <p:nvPr/>
          </p:nvSpPr>
          <p:spPr>
            <a:xfrm>
              <a:off x="3769360" y="2370594"/>
              <a:ext cx="731520" cy="73152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ED703611-393D-724E-86C2-55DD228340C1}"/>
                </a:ext>
              </a:extLst>
            </p:cNvPr>
            <p:cNvSpPr/>
            <p:nvPr/>
          </p:nvSpPr>
          <p:spPr>
            <a:xfrm>
              <a:off x="23063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25EBF5CD-0789-D641-AD62-4D0851BB8067}"/>
                </a:ext>
              </a:extLst>
            </p:cNvPr>
            <p:cNvSpPr/>
            <p:nvPr/>
          </p:nvSpPr>
          <p:spPr>
            <a:xfrm>
              <a:off x="3037840" y="310211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64A51A6A-78D3-7C45-BB5F-13CC429547C6}"/>
                </a:ext>
              </a:extLst>
            </p:cNvPr>
            <p:cNvSpPr/>
            <p:nvPr/>
          </p:nvSpPr>
          <p:spPr>
            <a:xfrm>
              <a:off x="3769360" y="310211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0C2F3489-AAB1-2846-8769-5C477369ECD9}"/>
                </a:ext>
              </a:extLst>
            </p:cNvPr>
            <p:cNvSpPr/>
            <p:nvPr/>
          </p:nvSpPr>
          <p:spPr>
            <a:xfrm>
              <a:off x="23063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044E412B-11C4-1243-8507-71397DD6E68E}"/>
                </a:ext>
              </a:extLst>
            </p:cNvPr>
            <p:cNvSpPr/>
            <p:nvPr/>
          </p:nvSpPr>
          <p:spPr>
            <a:xfrm>
              <a:off x="3037840" y="383363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2321B683-B896-C446-9D86-42EAEF788E7D}"/>
                </a:ext>
              </a:extLst>
            </p:cNvPr>
            <p:cNvSpPr/>
            <p:nvPr/>
          </p:nvSpPr>
          <p:spPr>
            <a:xfrm>
              <a:off x="3769360" y="383363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5F1DB8F9-B946-A34A-AE29-EF1C8BEC84EA}"/>
                </a:ext>
              </a:extLst>
            </p:cNvPr>
            <p:cNvSpPr/>
            <p:nvPr/>
          </p:nvSpPr>
          <p:spPr>
            <a:xfrm>
              <a:off x="23063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EFD2619A-4F87-1242-A0D8-917ED02F1596}"/>
                </a:ext>
              </a:extLst>
            </p:cNvPr>
            <p:cNvSpPr/>
            <p:nvPr/>
          </p:nvSpPr>
          <p:spPr>
            <a:xfrm>
              <a:off x="303784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CC258859-9B55-8844-AC63-CEE5380CDD31}"/>
                </a:ext>
              </a:extLst>
            </p:cNvPr>
            <p:cNvSpPr/>
            <p:nvPr/>
          </p:nvSpPr>
          <p:spPr>
            <a:xfrm>
              <a:off x="376936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36AFDD4F-EC2A-4D47-99C4-E95BCEEDC288}"/>
                </a:ext>
              </a:extLst>
            </p:cNvPr>
            <p:cNvSpPr/>
            <p:nvPr/>
          </p:nvSpPr>
          <p:spPr>
            <a:xfrm>
              <a:off x="4500880" y="163907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2533D1E8-8B3F-914A-AF76-74A3642EF45E}"/>
                </a:ext>
              </a:extLst>
            </p:cNvPr>
            <p:cNvSpPr/>
            <p:nvPr/>
          </p:nvSpPr>
          <p:spPr>
            <a:xfrm>
              <a:off x="4500880" y="237059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6E02C27D-AED4-6E4B-BB41-9BC17D8F134F}"/>
                </a:ext>
              </a:extLst>
            </p:cNvPr>
            <p:cNvSpPr/>
            <p:nvPr/>
          </p:nvSpPr>
          <p:spPr>
            <a:xfrm>
              <a:off x="4500880" y="3102114"/>
              <a:ext cx="731520" cy="73152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8EE44F02-0B12-7B41-9196-ECF5E836408B}"/>
                </a:ext>
              </a:extLst>
            </p:cNvPr>
            <p:cNvSpPr/>
            <p:nvPr/>
          </p:nvSpPr>
          <p:spPr>
            <a:xfrm>
              <a:off x="4500880" y="3833634"/>
              <a:ext cx="731520" cy="73152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DC40F474-A97D-5545-89D7-EAFF3E064D4C}"/>
                </a:ext>
              </a:extLst>
            </p:cNvPr>
            <p:cNvSpPr/>
            <p:nvPr/>
          </p:nvSpPr>
          <p:spPr>
            <a:xfrm>
              <a:off x="450088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BF20B035-1ED4-8F4A-843E-88C9F6F54703}"/>
                </a:ext>
              </a:extLst>
            </p:cNvPr>
            <p:cNvSpPr/>
            <p:nvPr/>
          </p:nvSpPr>
          <p:spPr>
            <a:xfrm>
              <a:off x="5232400" y="163907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C94E955B-E2F1-4344-B669-B0EBE6561BCE}"/>
                </a:ext>
              </a:extLst>
            </p:cNvPr>
            <p:cNvSpPr/>
            <p:nvPr/>
          </p:nvSpPr>
          <p:spPr>
            <a:xfrm>
              <a:off x="5232400" y="237059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53C5FE84-01BF-DA4F-BA38-AF50E67127CD}"/>
                </a:ext>
              </a:extLst>
            </p:cNvPr>
            <p:cNvSpPr/>
            <p:nvPr/>
          </p:nvSpPr>
          <p:spPr>
            <a:xfrm>
              <a:off x="5232400" y="3102114"/>
              <a:ext cx="731520" cy="73152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418CDE53-0E12-D74B-B333-4F0227B46C6D}"/>
                </a:ext>
              </a:extLst>
            </p:cNvPr>
            <p:cNvSpPr/>
            <p:nvPr/>
          </p:nvSpPr>
          <p:spPr>
            <a:xfrm>
              <a:off x="5232400" y="383363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4EC21406-A154-B642-B4E7-6A75F8A64285}"/>
                </a:ext>
              </a:extLst>
            </p:cNvPr>
            <p:cNvSpPr/>
            <p:nvPr/>
          </p:nvSpPr>
          <p:spPr>
            <a:xfrm>
              <a:off x="5232400" y="456515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B5C1D8CB-B8D2-C446-9CE0-40BE6D9BCD97}"/>
                </a:ext>
              </a:extLst>
            </p:cNvPr>
            <p:cNvSpPr/>
            <p:nvPr/>
          </p:nvSpPr>
          <p:spPr>
            <a:xfrm>
              <a:off x="59639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EBB41C52-AC03-A040-94FD-6933C4218CA5}"/>
                </a:ext>
              </a:extLst>
            </p:cNvPr>
            <p:cNvSpPr/>
            <p:nvPr/>
          </p:nvSpPr>
          <p:spPr>
            <a:xfrm>
              <a:off x="59639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F1E7D5FA-5E10-804D-B4E1-562EC02F0748}"/>
                </a:ext>
              </a:extLst>
            </p:cNvPr>
            <p:cNvSpPr/>
            <p:nvPr/>
          </p:nvSpPr>
          <p:spPr>
            <a:xfrm>
              <a:off x="59639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A5DD718C-5A2F-F942-BFC7-D0B95A9A2D43}"/>
                </a:ext>
              </a:extLst>
            </p:cNvPr>
            <p:cNvSpPr/>
            <p:nvPr/>
          </p:nvSpPr>
          <p:spPr>
            <a:xfrm>
              <a:off x="5963920" y="383363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F7A59E55-924D-D94A-9228-BFD1AD861CCB}"/>
                </a:ext>
              </a:extLst>
            </p:cNvPr>
            <p:cNvSpPr/>
            <p:nvPr/>
          </p:nvSpPr>
          <p:spPr>
            <a:xfrm>
              <a:off x="59639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</p:grpSp>
      <p:sp>
        <p:nvSpPr>
          <p:cNvPr id="68" name="Title 1">
            <a:extLst>
              <a:ext uri="{FF2B5EF4-FFF2-40B4-BE49-F238E27FC236}">
                <a16:creationId xmlns:a16="http://schemas.microsoft.com/office/drawing/2014/main" id="{9634E01E-F6B3-3D48-98EE-9635294F0727}"/>
              </a:ext>
            </a:extLst>
          </p:cNvPr>
          <p:cNvSpPr txBox="1">
            <a:spLocks/>
          </p:cNvSpPr>
          <p:nvPr/>
        </p:nvSpPr>
        <p:spPr>
          <a:xfrm>
            <a:off x="889000" y="5627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How to find connected elements</a:t>
            </a:r>
          </a:p>
        </p:txBody>
      </p:sp>
    </p:spTree>
    <p:extLst>
      <p:ext uri="{BB962C8B-B14F-4D97-AF65-F5344CB8AC3E}">
        <p14:creationId xmlns:p14="http://schemas.microsoft.com/office/powerpoint/2010/main" val="26551596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6150D657-1F93-CC4D-B3AF-82532F61588D}"/>
              </a:ext>
            </a:extLst>
          </p:cNvPr>
          <p:cNvGrpSpPr/>
          <p:nvPr/>
        </p:nvGrpSpPr>
        <p:grpSpPr>
          <a:xfrm>
            <a:off x="6396792" y="2281157"/>
            <a:ext cx="2194560" cy="1463040"/>
            <a:chOff x="7061200" y="2136914"/>
            <a:chExt cx="2194560" cy="1463040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427AFD6B-4AF1-7649-8DE3-5ABD236759DB}"/>
                </a:ext>
              </a:extLst>
            </p:cNvPr>
            <p:cNvGrpSpPr/>
            <p:nvPr/>
          </p:nvGrpSpPr>
          <p:grpSpPr>
            <a:xfrm>
              <a:off x="7061200" y="2136914"/>
              <a:ext cx="2194560" cy="1463040"/>
              <a:chOff x="5811520" y="3488194"/>
              <a:chExt cx="2194560" cy="1463040"/>
            </a:xfrm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F7D9FBED-0A5F-D941-BB8F-AF80089ACD88}"/>
                  </a:ext>
                </a:extLst>
              </p:cNvPr>
              <p:cNvSpPr/>
              <p:nvPr/>
            </p:nvSpPr>
            <p:spPr>
              <a:xfrm>
                <a:off x="5811520" y="3488194"/>
                <a:ext cx="731520" cy="73152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99FACEAC-0C72-DC4D-A4D3-F01D409E587D}"/>
                  </a:ext>
                </a:extLst>
              </p:cNvPr>
              <p:cNvSpPr/>
              <p:nvPr/>
            </p:nvSpPr>
            <p:spPr>
              <a:xfrm>
                <a:off x="6543040" y="3488194"/>
                <a:ext cx="731520" cy="73152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1058CA11-34D3-6545-A8FB-4526D567C24A}"/>
                  </a:ext>
                </a:extLst>
              </p:cNvPr>
              <p:cNvSpPr/>
              <p:nvPr/>
            </p:nvSpPr>
            <p:spPr>
              <a:xfrm>
                <a:off x="7274560" y="3488194"/>
                <a:ext cx="731520" cy="73152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27FA279C-19BF-C64D-9D1D-69E01972D16E}"/>
                  </a:ext>
                </a:extLst>
              </p:cNvPr>
              <p:cNvSpPr/>
              <p:nvPr/>
            </p:nvSpPr>
            <p:spPr>
              <a:xfrm>
                <a:off x="5811520" y="4219714"/>
                <a:ext cx="731520" cy="73152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3C6F989C-0D3A-2345-B2EF-DB23A5822381}"/>
                  </a:ext>
                </a:extLst>
              </p:cNvPr>
              <p:cNvSpPr/>
              <p:nvPr/>
            </p:nvSpPr>
            <p:spPr>
              <a:xfrm>
                <a:off x="6543040" y="4219714"/>
                <a:ext cx="731520" cy="73152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EA0DD748-A3F5-A44E-904D-F4CD98D013A0}"/>
                  </a:ext>
                </a:extLst>
              </p:cNvPr>
              <p:cNvSpPr/>
              <p:nvPr/>
            </p:nvSpPr>
            <p:spPr>
              <a:xfrm>
                <a:off x="7274560" y="4219714"/>
                <a:ext cx="731520" cy="73152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AF43064-EFBD-FA46-AC9F-0054D3B1A989}"/>
                </a:ext>
              </a:extLst>
            </p:cNvPr>
            <p:cNvSpPr txBox="1"/>
            <p:nvPr/>
          </p:nvSpPr>
          <p:spPr>
            <a:xfrm>
              <a:off x="7217608" y="2192461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4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753B1ECD-678E-074C-B875-CFF3B4CC73D2}"/>
                </a:ext>
              </a:extLst>
            </p:cNvPr>
            <p:cNvSpPr txBox="1"/>
            <p:nvPr/>
          </p:nvSpPr>
          <p:spPr>
            <a:xfrm>
              <a:off x="7949128" y="2192461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6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CE236E9-C27E-2F40-BBFC-A07ADF7B35A1}"/>
                </a:ext>
              </a:extLst>
            </p:cNvPr>
            <p:cNvSpPr txBox="1"/>
            <p:nvPr/>
          </p:nvSpPr>
          <p:spPr>
            <a:xfrm>
              <a:off x="8697892" y="2192461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1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B2471B1-2F0D-BE43-817B-E596C1C69EF6}"/>
                </a:ext>
              </a:extLst>
            </p:cNvPr>
            <p:cNvSpPr txBox="1"/>
            <p:nvPr/>
          </p:nvSpPr>
          <p:spPr>
            <a:xfrm>
              <a:off x="7217608" y="2911028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8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9FE8A43-44AC-1847-86AB-FE18E2B90FEE}"/>
                </a:ext>
              </a:extLst>
            </p:cNvPr>
            <p:cNvSpPr txBox="1"/>
            <p:nvPr/>
          </p:nvSpPr>
          <p:spPr>
            <a:xfrm>
              <a:off x="7949128" y="2911028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9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FB3EC7B-BBC9-3240-8E96-0F13AE4E4ED1}"/>
                </a:ext>
              </a:extLst>
            </p:cNvPr>
            <p:cNvSpPr txBox="1"/>
            <p:nvPr/>
          </p:nvSpPr>
          <p:spPr>
            <a:xfrm>
              <a:off x="8697892" y="2911028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3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C1152480-0209-2145-934B-61D4EDE0CCCD}"/>
              </a:ext>
            </a:extLst>
          </p:cNvPr>
          <p:cNvGrpSpPr/>
          <p:nvPr/>
        </p:nvGrpSpPr>
        <p:grpSpPr>
          <a:xfrm>
            <a:off x="5949752" y="2809428"/>
            <a:ext cx="2194560" cy="1463040"/>
            <a:chOff x="7600612" y="4331474"/>
            <a:chExt cx="2194560" cy="1463040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E1905B11-6411-BD4C-A548-4140F65CEFE3}"/>
                </a:ext>
              </a:extLst>
            </p:cNvPr>
            <p:cNvGrpSpPr/>
            <p:nvPr/>
          </p:nvGrpSpPr>
          <p:grpSpPr>
            <a:xfrm>
              <a:off x="7600612" y="4331474"/>
              <a:ext cx="2194560" cy="1463040"/>
              <a:chOff x="5811520" y="3488194"/>
              <a:chExt cx="2194560" cy="1463040"/>
            </a:xfrm>
            <a:solidFill>
              <a:schemeClr val="bg1"/>
            </a:solidFill>
          </p:grpSpPr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C921BD7B-6C5C-7748-88B5-914D4EF37998}"/>
                  </a:ext>
                </a:extLst>
              </p:cNvPr>
              <p:cNvSpPr/>
              <p:nvPr/>
            </p:nvSpPr>
            <p:spPr>
              <a:xfrm>
                <a:off x="5811520" y="3488194"/>
                <a:ext cx="731520" cy="731520"/>
              </a:xfrm>
              <a:prstGeom prst="rect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015C6EBD-AD0D-4D42-9FBF-8F30842BB5CC}"/>
                  </a:ext>
                </a:extLst>
              </p:cNvPr>
              <p:cNvSpPr/>
              <p:nvPr/>
            </p:nvSpPr>
            <p:spPr>
              <a:xfrm>
                <a:off x="6543040" y="3488194"/>
                <a:ext cx="731520" cy="731520"/>
              </a:xfrm>
              <a:prstGeom prst="rect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796F2148-56DC-8240-9959-0C1D32AEE940}"/>
                  </a:ext>
                </a:extLst>
              </p:cNvPr>
              <p:cNvSpPr/>
              <p:nvPr/>
            </p:nvSpPr>
            <p:spPr>
              <a:xfrm>
                <a:off x="7274560" y="3488194"/>
                <a:ext cx="731520" cy="731520"/>
              </a:xfrm>
              <a:prstGeom prst="rect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F7362B71-2349-B143-97BD-64DA78534C8C}"/>
                  </a:ext>
                </a:extLst>
              </p:cNvPr>
              <p:cNvSpPr/>
              <p:nvPr/>
            </p:nvSpPr>
            <p:spPr>
              <a:xfrm>
                <a:off x="5811520" y="4219714"/>
                <a:ext cx="731520" cy="731520"/>
              </a:xfrm>
              <a:prstGeom prst="rect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3267498C-CAF4-C040-8940-A29498EB162F}"/>
                  </a:ext>
                </a:extLst>
              </p:cNvPr>
              <p:cNvSpPr/>
              <p:nvPr/>
            </p:nvSpPr>
            <p:spPr>
              <a:xfrm>
                <a:off x="6543040" y="4219714"/>
                <a:ext cx="731520" cy="731520"/>
              </a:xfrm>
              <a:prstGeom prst="rect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91DEF15A-94E3-0C40-9F6F-44EA1DF8FA59}"/>
                  </a:ext>
                </a:extLst>
              </p:cNvPr>
              <p:cNvSpPr/>
              <p:nvPr/>
            </p:nvSpPr>
            <p:spPr>
              <a:xfrm>
                <a:off x="7274560" y="4219714"/>
                <a:ext cx="731520" cy="731520"/>
              </a:xfrm>
              <a:prstGeom prst="rect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16601708-CA90-1047-AC13-546D4936B2BC}"/>
                </a:ext>
              </a:extLst>
            </p:cNvPr>
            <p:cNvSpPr txBox="1"/>
            <p:nvPr/>
          </p:nvSpPr>
          <p:spPr>
            <a:xfrm>
              <a:off x="7757020" y="4387021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3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F87E00A5-67E4-644E-A577-9150222FABB1}"/>
                </a:ext>
              </a:extLst>
            </p:cNvPr>
            <p:cNvSpPr txBox="1"/>
            <p:nvPr/>
          </p:nvSpPr>
          <p:spPr>
            <a:xfrm>
              <a:off x="8488540" y="4387021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6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33EC649A-ED57-F34E-A84D-014E0E5772DB}"/>
                </a:ext>
              </a:extLst>
            </p:cNvPr>
            <p:cNvSpPr txBox="1"/>
            <p:nvPr/>
          </p:nvSpPr>
          <p:spPr>
            <a:xfrm>
              <a:off x="9237304" y="4387021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1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9D3FCA56-C99D-1A44-8856-2081E7CD0EF3}"/>
                </a:ext>
              </a:extLst>
            </p:cNvPr>
            <p:cNvSpPr txBox="1"/>
            <p:nvPr/>
          </p:nvSpPr>
          <p:spPr>
            <a:xfrm>
              <a:off x="7757020" y="5105588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8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C56280C-68DC-2942-B710-29DCCDA3ABA7}"/>
                </a:ext>
              </a:extLst>
            </p:cNvPr>
            <p:cNvSpPr txBox="1"/>
            <p:nvPr/>
          </p:nvSpPr>
          <p:spPr>
            <a:xfrm>
              <a:off x="8488540" y="5105588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5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C8482E58-E3E9-7D45-96B4-06D0D1C82DAF}"/>
                </a:ext>
              </a:extLst>
            </p:cNvPr>
            <p:cNvSpPr txBox="1"/>
            <p:nvPr/>
          </p:nvSpPr>
          <p:spPr>
            <a:xfrm>
              <a:off x="9237304" y="5105588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2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F36ABF1-36E1-484E-8B21-11EDC773D1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000" y="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Arrays are multidimensional data structures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14CE74-7239-1647-8226-F052973C68DF}"/>
              </a:ext>
            </a:extLst>
          </p:cNvPr>
          <p:cNvSpPr txBox="1"/>
          <p:nvPr/>
        </p:nvSpPr>
        <p:spPr>
          <a:xfrm>
            <a:off x="3028752" y="3018401"/>
            <a:ext cx="20218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3D array:</a:t>
            </a:r>
          </a:p>
          <a:p>
            <a:endParaRPr lang="en-US" sz="3600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79C19C1-AD38-6D4F-8CCE-3F658EA203FB}"/>
              </a:ext>
            </a:extLst>
          </p:cNvPr>
          <p:cNvGrpSpPr/>
          <p:nvPr/>
        </p:nvGrpSpPr>
        <p:grpSpPr>
          <a:xfrm>
            <a:off x="5598160" y="3325634"/>
            <a:ext cx="2194560" cy="1463040"/>
            <a:chOff x="5811520" y="3488194"/>
            <a:chExt cx="2194560" cy="1463040"/>
          </a:xfrm>
          <a:solidFill>
            <a:schemeClr val="bg1"/>
          </a:solidFill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AE291AB-5DC8-C24F-AE41-1AA41DB63A9D}"/>
                </a:ext>
              </a:extLst>
            </p:cNvPr>
            <p:cNvSpPr/>
            <p:nvPr/>
          </p:nvSpPr>
          <p:spPr>
            <a:xfrm>
              <a:off x="5811520" y="3488194"/>
              <a:ext cx="731520" cy="73152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819C1D7-FD5C-8B43-A856-CF5E9FBDF71A}"/>
                </a:ext>
              </a:extLst>
            </p:cNvPr>
            <p:cNvSpPr/>
            <p:nvPr/>
          </p:nvSpPr>
          <p:spPr>
            <a:xfrm>
              <a:off x="6543040" y="3488194"/>
              <a:ext cx="731520" cy="73152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6CCE056-223B-494F-A85A-1276B7DED9DE}"/>
                </a:ext>
              </a:extLst>
            </p:cNvPr>
            <p:cNvSpPr/>
            <p:nvPr/>
          </p:nvSpPr>
          <p:spPr>
            <a:xfrm>
              <a:off x="7274560" y="3488194"/>
              <a:ext cx="731520" cy="73152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7E1BD6A-FEB2-054E-84B0-18FA063380D7}"/>
                </a:ext>
              </a:extLst>
            </p:cNvPr>
            <p:cNvSpPr/>
            <p:nvPr/>
          </p:nvSpPr>
          <p:spPr>
            <a:xfrm>
              <a:off x="5811520" y="4219714"/>
              <a:ext cx="731520" cy="73152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386C4B2-76F2-DE48-A2B9-AFEEC5C3FB60}"/>
                </a:ext>
              </a:extLst>
            </p:cNvPr>
            <p:cNvSpPr/>
            <p:nvPr/>
          </p:nvSpPr>
          <p:spPr>
            <a:xfrm>
              <a:off x="6543040" y="4219714"/>
              <a:ext cx="731520" cy="73152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B04CF07-2EFF-C24F-961B-186D79D8B234}"/>
                </a:ext>
              </a:extLst>
            </p:cNvPr>
            <p:cNvSpPr/>
            <p:nvPr/>
          </p:nvSpPr>
          <p:spPr>
            <a:xfrm>
              <a:off x="7274560" y="4219714"/>
              <a:ext cx="731520" cy="73152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92FAA705-B83F-BC47-89CB-8FDBE0B2FE84}"/>
              </a:ext>
            </a:extLst>
          </p:cNvPr>
          <p:cNvSpPr txBox="1"/>
          <p:nvPr/>
        </p:nvSpPr>
        <p:spPr>
          <a:xfrm>
            <a:off x="5754568" y="3381181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81A15FC-D7AB-334A-870C-721CE6B894EA}"/>
              </a:ext>
            </a:extLst>
          </p:cNvPr>
          <p:cNvSpPr txBox="1"/>
          <p:nvPr/>
        </p:nvSpPr>
        <p:spPr>
          <a:xfrm>
            <a:off x="6486088" y="3381181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7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07C7D66-21AE-7E41-AE7F-8D4341A81622}"/>
              </a:ext>
            </a:extLst>
          </p:cNvPr>
          <p:cNvSpPr txBox="1"/>
          <p:nvPr/>
        </p:nvSpPr>
        <p:spPr>
          <a:xfrm>
            <a:off x="7234852" y="3381181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12E34C9-39E7-824D-AEB3-E43334FA6632}"/>
              </a:ext>
            </a:extLst>
          </p:cNvPr>
          <p:cNvSpPr txBox="1"/>
          <p:nvPr/>
        </p:nvSpPr>
        <p:spPr>
          <a:xfrm>
            <a:off x="5754568" y="4099748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8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233AF54-3382-8247-BF26-7B2C02DA5C96}"/>
              </a:ext>
            </a:extLst>
          </p:cNvPr>
          <p:cNvSpPr txBox="1"/>
          <p:nvPr/>
        </p:nvSpPr>
        <p:spPr>
          <a:xfrm>
            <a:off x="6486088" y="4099748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5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2C167F7-C4CC-F941-B33A-C67D45ACA146}"/>
              </a:ext>
            </a:extLst>
          </p:cNvPr>
          <p:cNvSpPr txBox="1"/>
          <p:nvPr/>
        </p:nvSpPr>
        <p:spPr>
          <a:xfrm>
            <a:off x="7234852" y="4099748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2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8610E6C-E015-6847-9F30-ACDABB4113F5}"/>
              </a:ext>
            </a:extLst>
          </p:cNvPr>
          <p:cNvSpPr txBox="1"/>
          <p:nvPr/>
        </p:nvSpPr>
        <p:spPr>
          <a:xfrm>
            <a:off x="3177946" y="4940854"/>
            <a:ext cx="73194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err="1">
                <a:solidFill>
                  <a:srgbClr val="FF0000"/>
                </a:solidFill>
              </a:rPr>
              <a:t>Row,column,depth</a:t>
            </a:r>
            <a:endParaRPr lang="en-US" sz="3600" dirty="0">
              <a:solidFill>
                <a:srgbClr val="FF0000"/>
              </a:solidFill>
            </a:endParaRPr>
          </a:p>
          <a:p>
            <a:pPr algn="ctr"/>
            <a:r>
              <a:rPr lang="en-US" sz="3600" dirty="0">
                <a:solidFill>
                  <a:srgbClr val="FF0000"/>
                </a:solidFill>
              </a:rPr>
              <a:t>y,      x,      z             </a:t>
            </a:r>
          </a:p>
        </p:txBody>
      </p:sp>
    </p:spTree>
    <p:extLst>
      <p:ext uri="{BB962C8B-B14F-4D97-AF65-F5344CB8AC3E}">
        <p14:creationId xmlns:p14="http://schemas.microsoft.com/office/powerpoint/2010/main" val="166422125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1EBBAB68-2CA8-4245-98FB-F5E7A376727D}"/>
              </a:ext>
            </a:extLst>
          </p:cNvPr>
          <p:cNvGrpSpPr/>
          <p:nvPr/>
        </p:nvGrpSpPr>
        <p:grpSpPr>
          <a:xfrm>
            <a:off x="1057398" y="1846535"/>
            <a:ext cx="4389120" cy="3657600"/>
            <a:chOff x="2306320" y="1639074"/>
            <a:chExt cx="4389120" cy="3657600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35343AE-FCB8-E34F-B41A-E00D319EE479}"/>
                </a:ext>
              </a:extLst>
            </p:cNvPr>
            <p:cNvSpPr/>
            <p:nvPr/>
          </p:nvSpPr>
          <p:spPr>
            <a:xfrm>
              <a:off x="23063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C5977A57-D4EB-BB42-8365-A98A9C740FAB}"/>
                </a:ext>
              </a:extLst>
            </p:cNvPr>
            <p:cNvSpPr/>
            <p:nvPr/>
          </p:nvSpPr>
          <p:spPr>
            <a:xfrm>
              <a:off x="303784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AC117490-482B-E444-9779-5A6F9B0EECD7}"/>
                </a:ext>
              </a:extLst>
            </p:cNvPr>
            <p:cNvSpPr/>
            <p:nvPr/>
          </p:nvSpPr>
          <p:spPr>
            <a:xfrm>
              <a:off x="376936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2C410B31-4548-FC4A-BFE7-CFB3DFFF7070}"/>
                </a:ext>
              </a:extLst>
            </p:cNvPr>
            <p:cNvSpPr/>
            <p:nvPr/>
          </p:nvSpPr>
          <p:spPr>
            <a:xfrm>
              <a:off x="23063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8F44670E-17A0-8C4E-A4F1-4EEB5F921798}"/>
                </a:ext>
              </a:extLst>
            </p:cNvPr>
            <p:cNvSpPr/>
            <p:nvPr/>
          </p:nvSpPr>
          <p:spPr>
            <a:xfrm>
              <a:off x="3037840" y="2370594"/>
              <a:ext cx="731520" cy="73152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73E01376-87AB-614D-BB28-B713D30161BB}"/>
                </a:ext>
              </a:extLst>
            </p:cNvPr>
            <p:cNvSpPr/>
            <p:nvPr/>
          </p:nvSpPr>
          <p:spPr>
            <a:xfrm>
              <a:off x="3769360" y="2370594"/>
              <a:ext cx="731520" cy="73152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ED703611-393D-724E-86C2-55DD228340C1}"/>
                </a:ext>
              </a:extLst>
            </p:cNvPr>
            <p:cNvSpPr/>
            <p:nvPr/>
          </p:nvSpPr>
          <p:spPr>
            <a:xfrm>
              <a:off x="23063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25EBF5CD-0789-D641-AD62-4D0851BB8067}"/>
                </a:ext>
              </a:extLst>
            </p:cNvPr>
            <p:cNvSpPr/>
            <p:nvPr/>
          </p:nvSpPr>
          <p:spPr>
            <a:xfrm>
              <a:off x="3037840" y="310211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64A51A6A-78D3-7C45-BB5F-13CC429547C6}"/>
                </a:ext>
              </a:extLst>
            </p:cNvPr>
            <p:cNvSpPr/>
            <p:nvPr/>
          </p:nvSpPr>
          <p:spPr>
            <a:xfrm>
              <a:off x="3769360" y="310211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0C2F3489-AAB1-2846-8769-5C477369ECD9}"/>
                </a:ext>
              </a:extLst>
            </p:cNvPr>
            <p:cNvSpPr/>
            <p:nvPr/>
          </p:nvSpPr>
          <p:spPr>
            <a:xfrm>
              <a:off x="23063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044E412B-11C4-1243-8507-71397DD6E68E}"/>
                </a:ext>
              </a:extLst>
            </p:cNvPr>
            <p:cNvSpPr/>
            <p:nvPr/>
          </p:nvSpPr>
          <p:spPr>
            <a:xfrm>
              <a:off x="3037840" y="383363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2321B683-B896-C446-9D86-42EAEF788E7D}"/>
                </a:ext>
              </a:extLst>
            </p:cNvPr>
            <p:cNvSpPr/>
            <p:nvPr/>
          </p:nvSpPr>
          <p:spPr>
            <a:xfrm>
              <a:off x="3769360" y="383363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5F1DB8F9-B946-A34A-AE29-EF1C8BEC84EA}"/>
                </a:ext>
              </a:extLst>
            </p:cNvPr>
            <p:cNvSpPr/>
            <p:nvPr/>
          </p:nvSpPr>
          <p:spPr>
            <a:xfrm>
              <a:off x="23063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EFD2619A-4F87-1242-A0D8-917ED02F1596}"/>
                </a:ext>
              </a:extLst>
            </p:cNvPr>
            <p:cNvSpPr/>
            <p:nvPr/>
          </p:nvSpPr>
          <p:spPr>
            <a:xfrm>
              <a:off x="303784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CC258859-9B55-8844-AC63-CEE5380CDD31}"/>
                </a:ext>
              </a:extLst>
            </p:cNvPr>
            <p:cNvSpPr/>
            <p:nvPr/>
          </p:nvSpPr>
          <p:spPr>
            <a:xfrm>
              <a:off x="376936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36AFDD4F-EC2A-4D47-99C4-E95BCEEDC288}"/>
                </a:ext>
              </a:extLst>
            </p:cNvPr>
            <p:cNvSpPr/>
            <p:nvPr/>
          </p:nvSpPr>
          <p:spPr>
            <a:xfrm>
              <a:off x="4500880" y="163907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2533D1E8-8B3F-914A-AF76-74A3642EF45E}"/>
                </a:ext>
              </a:extLst>
            </p:cNvPr>
            <p:cNvSpPr/>
            <p:nvPr/>
          </p:nvSpPr>
          <p:spPr>
            <a:xfrm>
              <a:off x="4500880" y="237059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6E02C27D-AED4-6E4B-BB41-9BC17D8F134F}"/>
                </a:ext>
              </a:extLst>
            </p:cNvPr>
            <p:cNvSpPr/>
            <p:nvPr/>
          </p:nvSpPr>
          <p:spPr>
            <a:xfrm>
              <a:off x="4500880" y="3102114"/>
              <a:ext cx="731520" cy="73152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8EE44F02-0B12-7B41-9196-ECF5E836408B}"/>
                </a:ext>
              </a:extLst>
            </p:cNvPr>
            <p:cNvSpPr/>
            <p:nvPr/>
          </p:nvSpPr>
          <p:spPr>
            <a:xfrm>
              <a:off x="4500880" y="3833634"/>
              <a:ext cx="731520" cy="73152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DC40F474-A97D-5545-89D7-EAFF3E064D4C}"/>
                </a:ext>
              </a:extLst>
            </p:cNvPr>
            <p:cNvSpPr/>
            <p:nvPr/>
          </p:nvSpPr>
          <p:spPr>
            <a:xfrm>
              <a:off x="450088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BF20B035-1ED4-8F4A-843E-88C9F6F54703}"/>
                </a:ext>
              </a:extLst>
            </p:cNvPr>
            <p:cNvSpPr/>
            <p:nvPr/>
          </p:nvSpPr>
          <p:spPr>
            <a:xfrm>
              <a:off x="5232400" y="163907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C94E955B-E2F1-4344-B669-B0EBE6561BCE}"/>
                </a:ext>
              </a:extLst>
            </p:cNvPr>
            <p:cNvSpPr/>
            <p:nvPr/>
          </p:nvSpPr>
          <p:spPr>
            <a:xfrm>
              <a:off x="5232400" y="237059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53C5FE84-01BF-DA4F-BA38-AF50E67127CD}"/>
                </a:ext>
              </a:extLst>
            </p:cNvPr>
            <p:cNvSpPr/>
            <p:nvPr/>
          </p:nvSpPr>
          <p:spPr>
            <a:xfrm>
              <a:off x="5232400" y="3102114"/>
              <a:ext cx="731520" cy="73152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418CDE53-0E12-D74B-B333-4F0227B46C6D}"/>
                </a:ext>
              </a:extLst>
            </p:cNvPr>
            <p:cNvSpPr/>
            <p:nvPr/>
          </p:nvSpPr>
          <p:spPr>
            <a:xfrm>
              <a:off x="5232400" y="383363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4EC21406-A154-B642-B4E7-6A75F8A64285}"/>
                </a:ext>
              </a:extLst>
            </p:cNvPr>
            <p:cNvSpPr/>
            <p:nvPr/>
          </p:nvSpPr>
          <p:spPr>
            <a:xfrm>
              <a:off x="5232400" y="456515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B5C1D8CB-B8D2-C446-9CE0-40BE6D9BCD97}"/>
                </a:ext>
              </a:extLst>
            </p:cNvPr>
            <p:cNvSpPr/>
            <p:nvPr/>
          </p:nvSpPr>
          <p:spPr>
            <a:xfrm>
              <a:off x="59639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EBB41C52-AC03-A040-94FD-6933C4218CA5}"/>
                </a:ext>
              </a:extLst>
            </p:cNvPr>
            <p:cNvSpPr/>
            <p:nvPr/>
          </p:nvSpPr>
          <p:spPr>
            <a:xfrm>
              <a:off x="59639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F1E7D5FA-5E10-804D-B4E1-562EC02F0748}"/>
                </a:ext>
              </a:extLst>
            </p:cNvPr>
            <p:cNvSpPr/>
            <p:nvPr/>
          </p:nvSpPr>
          <p:spPr>
            <a:xfrm>
              <a:off x="59639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A5DD718C-5A2F-F942-BFC7-D0B95A9A2D43}"/>
                </a:ext>
              </a:extLst>
            </p:cNvPr>
            <p:cNvSpPr/>
            <p:nvPr/>
          </p:nvSpPr>
          <p:spPr>
            <a:xfrm>
              <a:off x="5963920" y="383363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F7A59E55-924D-D94A-9228-BFD1AD861CCB}"/>
                </a:ext>
              </a:extLst>
            </p:cNvPr>
            <p:cNvSpPr/>
            <p:nvPr/>
          </p:nvSpPr>
          <p:spPr>
            <a:xfrm>
              <a:off x="59639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</p:grpSp>
      <p:sp>
        <p:nvSpPr>
          <p:cNvPr id="68" name="Title 1">
            <a:extLst>
              <a:ext uri="{FF2B5EF4-FFF2-40B4-BE49-F238E27FC236}">
                <a16:creationId xmlns:a16="http://schemas.microsoft.com/office/drawing/2014/main" id="{9634E01E-F6B3-3D48-98EE-9635294F0727}"/>
              </a:ext>
            </a:extLst>
          </p:cNvPr>
          <p:cNvSpPr txBox="1">
            <a:spLocks/>
          </p:cNvSpPr>
          <p:nvPr/>
        </p:nvSpPr>
        <p:spPr>
          <a:xfrm>
            <a:off x="889000" y="5627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How to find connected elements</a:t>
            </a: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A711F7D0-CB14-B649-A934-5DB430A7BAB6}"/>
              </a:ext>
            </a:extLst>
          </p:cNvPr>
          <p:cNvGrpSpPr/>
          <p:nvPr/>
        </p:nvGrpSpPr>
        <p:grpSpPr>
          <a:xfrm>
            <a:off x="7059023" y="1614185"/>
            <a:ext cx="2194560" cy="2194560"/>
            <a:chOff x="7788366" y="2490970"/>
            <a:chExt cx="2194560" cy="2194560"/>
          </a:xfrm>
        </p:grpSpPr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C39AE77B-231A-494D-9EE1-B88E2161E939}"/>
                </a:ext>
              </a:extLst>
            </p:cNvPr>
            <p:cNvGrpSpPr/>
            <p:nvPr/>
          </p:nvGrpSpPr>
          <p:grpSpPr>
            <a:xfrm>
              <a:off x="7788366" y="2490970"/>
              <a:ext cx="2194560" cy="2194560"/>
              <a:chOff x="7015480" y="1705021"/>
              <a:chExt cx="2194560" cy="2194560"/>
            </a:xfrm>
          </p:grpSpPr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C663F321-3E91-A44C-9EB4-C585ADBA8764}"/>
                  </a:ext>
                </a:extLst>
              </p:cNvPr>
              <p:cNvSpPr/>
              <p:nvPr/>
            </p:nvSpPr>
            <p:spPr>
              <a:xfrm>
                <a:off x="7747000" y="1705021"/>
                <a:ext cx="731520" cy="731520"/>
              </a:xfrm>
              <a:prstGeom prst="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/>
              </a:p>
            </p:txBody>
          </p:sp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16A05354-4EB3-7D4B-83BD-4456DB427C58}"/>
                  </a:ext>
                </a:extLst>
              </p:cNvPr>
              <p:cNvSpPr/>
              <p:nvPr/>
            </p:nvSpPr>
            <p:spPr>
              <a:xfrm>
                <a:off x="7015480" y="2436541"/>
                <a:ext cx="731520" cy="731520"/>
              </a:xfrm>
              <a:prstGeom prst="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/>
              </a:p>
            </p:txBody>
          </p:sp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544488EB-9944-4F42-8746-BD8BC8AD5BD6}"/>
                  </a:ext>
                </a:extLst>
              </p:cNvPr>
              <p:cNvSpPr/>
              <p:nvPr/>
            </p:nvSpPr>
            <p:spPr>
              <a:xfrm>
                <a:off x="7747000" y="2436541"/>
                <a:ext cx="731520" cy="731520"/>
              </a:xfrm>
              <a:prstGeom prst="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/>
              </a:p>
            </p:txBody>
          </p:sp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1CABA0D5-A5A4-B04B-954B-D7A81A8AE4A7}"/>
                  </a:ext>
                </a:extLst>
              </p:cNvPr>
              <p:cNvSpPr/>
              <p:nvPr/>
            </p:nvSpPr>
            <p:spPr>
              <a:xfrm>
                <a:off x="8478520" y="2436541"/>
                <a:ext cx="731520" cy="731520"/>
              </a:xfrm>
              <a:prstGeom prst="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/>
              </a:p>
            </p:txBody>
          </p:sp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F59B60F0-91D5-1240-9D45-FFE66493AE07}"/>
                  </a:ext>
                </a:extLst>
              </p:cNvPr>
              <p:cNvSpPr/>
              <p:nvPr/>
            </p:nvSpPr>
            <p:spPr>
              <a:xfrm>
                <a:off x="7747000" y="3168061"/>
                <a:ext cx="731520" cy="731520"/>
              </a:xfrm>
              <a:prstGeom prst="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/>
              </a:p>
            </p:txBody>
          </p:sp>
        </p:grp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D7B58AAC-1689-BB47-9AD5-C8383E0C7DEB}"/>
                </a:ext>
              </a:extLst>
            </p:cNvPr>
            <p:cNvSpPr/>
            <p:nvPr/>
          </p:nvSpPr>
          <p:spPr>
            <a:xfrm>
              <a:off x="8723820" y="3426425"/>
              <a:ext cx="323650" cy="32365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94AE675-E5A7-C346-8B14-E1237295A988}"/>
              </a:ext>
            </a:extLst>
          </p:cNvPr>
          <p:cNvCxnSpPr/>
          <p:nvPr/>
        </p:nvCxnSpPr>
        <p:spPr>
          <a:xfrm>
            <a:off x="8237215" y="2711465"/>
            <a:ext cx="569696" cy="0"/>
          </a:xfrm>
          <a:prstGeom prst="straightConnector1">
            <a:avLst/>
          </a:prstGeom>
          <a:ln w="476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DA36DE0B-D375-5743-BCD4-282B19F3B93E}"/>
              </a:ext>
            </a:extLst>
          </p:cNvPr>
          <p:cNvGrpSpPr/>
          <p:nvPr/>
        </p:nvGrpSpPr>
        <p:grpSpPr>
          <a:xfrm>
            <a:off x="7052597" y="4245600"/>
            <a:ext cx="2200985" cy="2198524"/>
            <a:chOff x="7052597" y="4245600"/>
            <a:chExt cx="2200985" cy="2198524"/>
          </a:xfrm>
        </p:grpSpPr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34827B8D-AC67-5C42-8DD3-478195854A5C}"/>
                </a:ext>
              </a:extLst>
            </p:cNvPr>
            <p:cNvSpPr/>
            <p:nvPr/>
          </p:nvSpPr>
          <p:spPr>
            <a:xfrm>
              <a:off x="7790542" y="4245600"/>
              <a:ext cx="731520" cy="73152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FE9FC836-520E-C540-8927-985579E1B92A}"/>
                </a:ext>
              </a:extLst>
            </p:cNvPr>
            <p:cNvSpPr/>
            <p:nvPr/>
          </p:nvSpPr>
          <p:spPr>
            <a:xfrm>
              <a:off x="7052597" y="4977120"/>
              <a:ext cx="731520" cy="73152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88785DA5-67C3-B340-8470-44BB799F0B5B}"/>
                </a:ext>
              </a:extLst>
            </p:cNvPr>
            <p:cNvSpPr/>
            <p:nvPr/>
          </p:nvSpPr>
          <p:spPr>
            <a:xfrm>
              <a:off x="7790542" y="4977120"/>
              <a:ext cx="731520" cy="73152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68D9B8F1-04CC-F146-B2D2-3D9689772545}"/>
                </a:ext>
              </a:extLst>
            </p:cNvPr>
            <p:cNvSpPr/>
            <p:nvPr/>
          </p:nvSpPr>
          <p:spPr>
            <a:xfrm>
              <a:off x="8522062" y="4977120"/>
              <a:ext cx="731520" cy="73152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AE506D81-E28C-3744-83B8-2A3906420554}"/>
                </a:ext>
              </a:extLst>
            </p:cNvPr>
            <p:cNvSpPr/>
            <p:nvPr/>
          </p:nvSpPr>
          <p:spPr>
            <a:xfrm>
              <a:off x="7790542" y="5712604"/>
              <a:ext cx="731520" cy="73152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4A6AF68A-F5B0-6B4B-BBEE-9F4DCC652EAE}"/>
                </a:ext>
              </a:extLst>
            </p:cNvPr>
            <p:cNvSpPr/>
            <p:nvPr/>
          </p:nvSpPr>
          <p:spPr>
            <a:xfrm>
              <a:off x="7994476" y="5181055"/>
              <a:ext cx="323650" cy="32365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795C2372-3873-0946-A5E3-3A10E8D586E7}"/>
                </a:ext>
              </a:extLst>
            </p:cNvPr>
            <p:cNvSpPr/>
            <p:nvPr/>
          </p:nvSpPr>
          <p:spPr>
            <a:xfrm>
              <a:off x="8522062" y="4245600"/>
              <a:ext cx="731520" cy="73152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79129174-8DD4-334F-B34C-7258E068062A}"/>
                </a:ext>
              </a:extLst>
            </p:cNvPr>
            <p:cNvSpPr/>
            <p:nvPr/>
          </p:nvSpPr>
          <p:spPr>
            <a:xfrm>
              <a:off x="7052597" y="4245600"/>
              <a:ext cx="731520" cy="73152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65D79E3D-F60E-054B-AAC1-BE242C8C30E6}"/>
                </a:ext>
              </a:extLst>
            </p:cNvPr>
            <p:cNvSpPr/>
            <p:nvPr/>
          </p:nvSpPr>
          <p:spPr>
            <a:xfrm>
              <a:off x="8522062" y="5712604"/>
              <a:ext cx="731520" cy="73152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A7253860-C307-734A-BB9F-A09AB5BDB593}"/>
                </a:ext>
              </a:extLst>
            </p:cNvPr>
            <p:cNvSpPr/>
            <p:nvPr/>
          </p:nvSpPr>
          <p:spPr>
            <a:xfrm>
              <a:off x="7052597" y="5712604"/>
              <a:ext cx="731520" cy="73152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</p:grp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DF0EB0E8-20DA-CC42-9832-3092B5A5B69A}"/>
              </a:ext>
            </a:extLst>
          </p:cNvPr>
          <p:cNvCxnSpPr/>
          <p:nvPr/>
        </p:nvCxnSpPr>
        <p:spPr>
          <a:xfrm>
            <a:off x="8318126" y="5342880"/>
            <a:ext cx="569696" cy="0"/>
          </a:xfrm>
          <a:prstGeom prst="straightConnector1">
            <a:avLst/>
          </a:prstGeom>
          <a:ln w="476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E3772244-574A-6542-B487-C4D0C09B1844}"/>
              </a:ext>
            </a:extLst>
          </p:cNvPr>
          <p:cNvCxnSpPr>
            <a:cxnSpLocks/>
          </p:cNvCxnSpPr>
          <p:nvPr/>
        </p:nvCxnSpPr>
        <p:spPr>
          <a:xfrm flipV="1">
            <a:off x="8887822" y="4649743"/>
            <a:ext cx="0" cy="558195"/>
          </a:xfrm>
          <a:prstGeom prst="straightConnector1">
            <a:avLst/>
          </a:prstGeom>
          <a:ln w="476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TextBox 130">
            <a:extLst>
              <a:ext uri="{FF2B5EF4-FFF2-40B4-BE49-F238E27FC236}">
                <a16:creationId xmlns:a16="http://schemas.microsoft.com/office/drawing/2014/main" id="{ACDB9E17-7187-4545-9C8B-8792D859C377}"/>
              </a:ext>
            </a:extLst>
          </p:cNvPr>
          <p:cNvSpPr txBox="1"/>
          <p:nvPr/>
        </p:nvSpPr>
        <p:spPr>
          <a:xfrm>
            <a:off x="9253582" y="2449118"/>
            <a:ext cx="24356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1-connectivity</a:t>
            </a:r>
          </a:p>
          <a:p>
            <a:endParaRPr lang="en-US" sz="2400" dirty="0"/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28E956D8-F2B7-1641-B058-69A77391A6E8}"/>
              </a:ext>
            </a:extLst>
          </p:cNvPr>
          <p:cNvSpPr txBox="1"/>
          <p:nvPr/>
        </p:nvSpPr>
        <p:spPr>
          <a:xfrm>
            <a:off x="9274562" y="5138375"/>
            <a:ext cx="24356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2-connectivity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5873727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1EBBAB68-2CA8-4245-98FB-F5E7A376727D}"/>
              </a:ext>
            </a:extLst>
          </p:cNvPr>
          <p:cNvGrpSpPr/>
          <p:nvPr/>
        </p:nvGrpSpPr>
        <p:grpSpPr>
          <a:xfrm>
            <a:off x="3929007" y="1997680"/>
            <a:ext cx="4389120" cy="3657600"/>
            <a:chOff x="2306320" y="1639074"/>
            <a:chExt cx="4389120" cy="3657600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35343AE-FCB8-E34F-B41A-E00D319EE479}"/>
                </a:ext>
              </a:extLst>
            </p:cNvPr>
            <p:cNvSpPr/>
            <p:nvPr/>
          </p:nvSpPr>
          <p:spPr>
            <a:xfrm>
              <a:off x="23063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C5977A57-D4EB-BB42-8365-A98A9C740FAB}"/>
                </a:ext>
              </a:extLst>
            </p:cNvPr>
            <p:cNvSpPr/>
            <p:nvPr/>
          </p:nvSpPr>
          <p:spPr>
            <a:xfrm>
              <a:off x="303784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AC117490-482B-E444-9779-5A6F9B0EECD7}"/>
                </a:ext>
              </a:extLst>
            </p:cNvPr>
            <p:cNvSpPr/>
            <p:nvPr/>
          </p:nvSpPr>
          <p:spPr>
            <a:xfrm>
              <a:off x="376936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2C410B31-4548-FC4A-BFE7-CFB3DFFF7070}"/>
                </a:ext>
              </a:extLst>
            </p:cNvPr>
            <p:cNvSpPr/>
            <p:nvPr/>
          </p:nvSpPr>
          <p:spPr>
            <a:xfrm>
              <a:off x="23063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8F44670E-17A0-8C4E-A4F1-4EEB5F921798}"/>
                </a:ext>
              </a:extLst>
            </p:cNvPr>
            <p:cNvSpPr/>
            <p:nvPr/>
          </p:nvSpPr>
          <p:spPr>
            <a:xfrm>
              <a:off x="3037840" y="2370594"/>
              <a:ext cx="731520" cy="73152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73E01376-87AB-614D-BB28-B713D30161BB}"/>
                </a:ext>
              </a:extLst>
            </p:cNvPr>
            <p:cNvSpPr/>
            <p:nvPr/>
          </p:nvSpPr>
          <p:spPr>
            <a:xfrm>
              <a:off x="3769360" y="2370594"/>
              <a:ext cx="731520" cy="73152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ED703611-393D-724E-86C2-55DD228340C1}"/>
                </a:ext>
              </a:extLst>
            </p:cNvPr>
            <p:cNvSpPr/>
            <p:nvPr/>
          </p:nvSpPr>
          <p:spPr>
            <a:xfrm>
              <a:off x="23063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25EBF5CD-0789-D641-AD62-4D0851BB8067}"/>
                </a:ext>
              </a:extLst>
            </p:cNvPr>
            <p:cNvSpPr/>
            <p:nvPr/>
          </p:nvSpPr>
          <p:spPr>
            <a:xfrm>
              <a:off x="3037840" y="3102114"/>
              <a:ext cx="731520" cy="73152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64A51A6A-78D3-7C45-BB5F-13CC429547C6}"/>
                </a:ext>
              </a:extLst>
            </p:cNvPr>
            <p:cNvSpPr/>
            <p:nvPr/>
          </p:nvSpPr>
          <p:spPr>
            <a:xfrm>
              <a:off x="3769360" y="3102114"/>
              <a:ext cx="731520" cy="73152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0C2F3489-AAB1-2846-8769-5C477369ECD9}"/>
                </a:ext>
              </a:extLst>
            </p:cNvPr>
            <p:cNvSpPr/>
            <p:nvPr/>
          </p:nvSpPr>
          <p:spPr>
            <a:xfrm>
              <a:off x="23063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044E412B-11C4-1243-8507-71397DD6E68E}"/>
                </a:ext>
              </a:extLst>
            </p:cNvPr>
            <p:cNvSpPr/>
            <p:nvPr/>
          </p:nvSpPr>
          <p:spPr>
            <a:xfrm>
              <a:off x="3037840" y="383363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2321B683-B896-C446-9D86-42EAEF788E7D}"/>
                </a:ext>
              </a:extLst>
            </p:cNvPr>
            <p:cNvSpPr/>
            <p:nvPr/>
          </p:nvSpPr>
          <p:spPr>
            <a:xfrm>
              <a:off x="3769360" y="3833634"/>
              <a:ext cx="731520" cy="73152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5F1DB8F9-B946-A34A-AE29-EF1C8BEC84EA}"/>
                </a:ext>
              </a:extLst>
            </p:cNvPr>
            <p:cNvSpPr/>
            <p:nvPr/>
          </p:nvSpPr>
          <p:spPr>
            <a:xfrm>
              <a:off x="23063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EFD2619A-4F87-1242-A0D8-917ED02F1596}"/>
                </a:ext>
              </a:extLst>
            </p:cNvPr>
            <p:cNvSpPr/>
            <p:nvPr/>
          </p:nvSpPr>
          <p:spPr>
            <a:xfrm>
              <a:off x="303784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CC258859-9B55-8844-AC63-CEE5380CDD31}"/>
                </a:ext>
              </a:extLst>
            </p:cNvPr>
            <p:cNvSpPr/>
            <p:nvPr/>
          </p:nvSpPr>
          <p:spPr>
            <a:xfrm>
              <a:off x="376936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36AFDD4F-EC2A-4D47-99C4-E95BCEEDC288}"/>
                </a:ext>
              </a:extLst>
            </p:cNvPr>
            <p:cNvSpPr/>
            <p:nvPr/>
          </p:nvSpPr>
          <p:spPr>
            <a:xfrm>
              <a:off x="4500880" y="163907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2533D1E8-8B3F-914A-AF76-74A3642EF45E}"/>
                </a:ext>
              </a:extLst>
            </p:cNvPr>
            <p:cNvSpPr/>
            <p:nvPr/>
          </p:nvSpPr>
          <p:spPr>
            <a:xfrm>
              <a:off x="4500880" y="237059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6E02C27D-AED4-6E4B-BB41-9BC17D8F134F}"/>
                </a:ext>
              </a:extLst>
            </p:cNvPr>
            <p:cNvSpPr/>
            <p:nvPr/>
          </p:nvSpPr>
          <p:spPr>
            <a:xfrm>
              <a:off x="4500880" y="3102114"/>
              <a:ext cx="731520" cy="73152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8EE44F02-0B12-7B41-9196-ECF5E836408B}"/>
                </a:ext>
              </a:extLst>
            </p:cNvPr>
            <p:cNvSpPr/>
            <p:nvPr/>
          </p:nvSpPr>
          <p:spPr>
            <a:xfrm>
              <a:off x="4500880" y="3833634"/>
              <a:ext cx="731520" cy="73152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DC40F474-A97D-5545-89D7-EAFF3E064D4C}"/>
                </a:ext>
              </a:extLst>
            </p:cNvPr>
            <p:cNvSpPr/>
            <p:nvPr/>
          </p:nvSpPr>
          <p:spPr>
            <a:xfrm>
              <a:off x="450088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BF20B035-1ED4-8F4A-843E-88C9F6F54703}"/>
                </a:ext>
              </a:extLst>
            </p:cNvPr>
            <p:cNvSpPr/>
            <p:nvPr/>
          </p:nvSpPr>
          <p:spPr>
            <a:xfrm>
              <a:off x="5232400" y="163907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C94E955B-E2F1-4344-B669-B0EBE6561BCE}"/>
                </a:ext>
              </a:extLst>
            </p:cNvPr>
            <p:cNvSpPr/>
            <p:nvPr/>
          </p:nvSpPr>
          <p:spPr>
            <a:xfrm>
              <a:off x="5232400" y="237059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53C5FE84-01BF-DA4F-BA38-AF50E67127CD}"/>
                </a:ext>
              </a:extLst>
            </p:cNvPr>
            <p:cNvSpPr/>
            <p:nvPr/>
          </p:nvSpPr>
          <p:spPr>
            <a:xfrm>
              <a:off x="5232400" y="3102114"/>
              <a:ext cx="731520" cy="73152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418CDE53-0E12-D74B-B333-4F0227B46C6D}"/>
                </a:ext>
              </a:extLst>
            </p:cNvPr>
            <p:cNvSpPr/>
            <p:nvPr/>
          </p:nvSpPr>
          <p:spPr>
            <a:xfrm>
              <a:off x="5232400" y="383363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4EC21406-A154-B642-B4E7-6A75F8A64285}"/>
                </a:ext>
              </a:extLst>
            </p:cNvPr>
            <p:cNvSpPr/>
            <p:nvPr/>
          </p:nvSpPr>
          <p:spPr>
            <a:xfrm>
              <a:off x="5232400" y="456515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B5C1D8CB-B8D2-C446-9CE0-40BE6D9BCD97}"/>
                </a:ext>
              </a:extLst>
            </p:cNvPr>
            <p:cNvSpPr/>
            <p:nvPr/>
          </p:nvSpPr>
          <p:spPr>
            <a:xfrm>
              <a:off x="59639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EBB41C52-AC03-A040-94FD-6933C4218CA5}"/>
                </a:ext>
              </a:extLst>
            </p:cNvPr>
            <p:cNvSpPr/>
            <p:nvPr/>
          </p:nvSpPr>
          <p:spPr>
            <a:xfrm>
              <a:off x="59639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F1E7D5FA-5E10-804D-B4E1-562EC02F0748}"/>
                </a:ext>
              </a:extLst>
            </p:cNvPr>
            <p:cNvSpPr/>
            <p:nvPr/>
          </p:nvSpPr>
          <p:spPr>
            <a:xfrm>
              <a:off x="59639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A5DD718C-5A2F-F942-BFC7-D0B95A9A2D43}"/>
                </a:ext>
              </a:extLst>
            </p:cNvPr>
            <p:cNvSpPr/>
            <p:nvPr/>
          </p:nvSpPr>
          <p:spPr>
            <a:xfrm>
              <a:off x="5963920" y="383363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F7A59E55-924D-D94A-9228-BFD1AD861CCB}"/>
                </a:ext>
              </a:extLst>
            </p:cNvPr>
            <p:cNvSpPr/>
            <p:nvPr/>
          </p:nvSpPr>
          <p:spPr>
            <a:xfrm>
              <a:off x="59639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</p:grpSp>
      <p:sp>
        <p:nvSpPr>
          <p:cNvPr id="68" name="Title 1">
            <a:extLst>
              <a:ext uri="{FF2B5EF4-FFF2-40B4-BE49-F238E27FC236}">
                <a16:creationId xmlns:a16="http://schemas.microsoft.com/office/drawing/2014/main" id="{9634E01E-F6B3-3D48-98EE-9635294F0727}"/>
              </a:ext>
            </a:extLst>
          </p:cNvPr>
          <p:cNvSpPr txBox="1">
            <a:spLocks/>
          </p:cNvSpPr>
          <p:nvPr/>
        </p:nvSpPr>
        <p:spPr>
          <a:xfrm>
            <a:off x="889000" y="5627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1-Connectivity</a:t>
            </a: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A711F7D0-CB14-B649-A934-5DB430A7BAB6}"/>
              </a:ext>
            </a:extLst>
          </p:cNvPr>
          <p:cNvGrpSpPr/>
          <p:nvPr/>
        </p:nvGrpSpPr>
        <p:grpSpPr>
          <a:xfrm>
            <a:off x="4660527" y="2739546"/>
            <a:ext cx="2194560" cy="2194560"/>
            <a:chOff x="7788366" y="2490970"/>
            <a:chExt cx="2194560" cy="2194560"/>
          </a:xfrm>
        </p:grpSpPr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C39AE77B-231A-494D-9EE1-B88E2161E939}"/>
                </a:ext>
              </a:extLst>
            </p:cNvPr>
            <p:cNvGrpSpPr/>
            <p:nvPr/>
          </p:nvGrpSpPr>
          <p:grpSpPr>
            <a:xfrm>
              <a:off x="7788366" y="2490970"/>
              <a:ext cx="2194560" cy="2194560"/>
              <a:chOff x="7015480" y="1705021"/>
              <a:chExt cx="2194560" cy="2194560"/>
            </a:xfrm>
          </p:grpSpPr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C663F321-3E91-A44C-9EB4-C585ADBA8764}"/>
                  </a:ext>
                </a:extLst>
              </p:cNvPr>
              <p:cNvSpPr/>
              <p:nvPr/>
            </p:nvSpPr>
            <p:spPr>
              <a:xfrm>
                <a:off x="7747000" y="1705021"/>
                <a:ext cx="731520" cy="731520"/>
              </a:xfrm>
              <a:prstGeom prst="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/>
              </a:p>
            </p:txBody>
          </p:sp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16A05354-4EB3-7D4B-83BD-4456DB427C58}"/>
                  </a:ext>
                </a:extLst>
              </p:cNvPr>
              <p:cNvSpPr/>
              <p:nvPr/>
            </p:nvSpPr>
            <p:spPr>
              <a:xfrm>
                <a:off x="7015480" y="2436541"/>
                <a:ext cx="731520" cy="731520"/>
              </a:xfrm>
              <a:prstGeom prst="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/>
              </a:p>
            </p:txBody>
          </p:sp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544488EB-9944-4F42-8746-BD8BC8AD5BD6}"/>
                  </a:ext>
                </a:extLst>
              </p:cNvPr>
              <p:cNvSpPr/>
              <p:nvPr/>
            </p:nvSpPr>
            <p:spPr>
              <a:xfrm>
                <a:off x="7747000" y="2436541"/>
                <a:ext cx="731520" cy="731520"/>
              </a:xfrm>
              <a:prstGeom prst="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/>
              </a:p>
            </p:txBody>
          </p:sp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1CABA0D5-A5A4-B04B-954B-D7A81A8AE4A7}"/>
                  </a:ext>
                </a:extLst>
              </p:cNvPr>
              <p:cNvSpPr/>
              <p:nvPr/>
            </p:nvSpPr>
            <p:spPr>
              <a:xfrm>
                <a:off x="8478520" y="2436541"/>
                <a:ext cx="731520" cy="731520"/>
              </a:xfrm>
              <a:prstGeom prst="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/>
              </a:p>
            </p:txBody>
          </p:sp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F59B60F0-91D5-1240-9D45-FFE66493AE07}"/>
                  </a:ext>
                </a:extLst>
              </p:cNvPr>
              <p:cNvSpPr/>
              <p:nvPr/>
            </p:nvSpPr>
            <p:spPr>
              <a:xfrm>
                <a:off x="7747000" y="3168061"/>
                <a:ext cx="731520" cy="731520"/>
              </a:xfrm>
              <a:prstGeom prst="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/>
              </a:p>
            </p:txBody>
          </p:sp>
        </p:grp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D7B58AAC-1689-BB47-9AD5-C8383E0C7DEB}"/>
                </a:ext>
              </a:extLst>
            </p:cNvPr>
            <p:cNvSpPr/>
            <p:nvPr/>
          </p:nvSpPr>
          <p:spPr>
            <a:xfrm>
              <a:off x="8723820" y="3426425"/>
              <a:ext cx="323650" cy="32365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0322687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1EBBAB68-2CA8-4245-98FB-F5E7A376727D}"/>
              </a:ext>
            </a:extLst>
          </p:cNvPr>
          <p:cNvGrpSpPr/>
          <p:nvPr/>
        </p:nvGrpSpPr>
        <p:grpSpPr>
          <a:xfrm>
            <a:off x="3929007" y="1997680"/>
            <a:ext cx="4389120" cy="3657600"/>
            <a:chOff x="2306320" y="1639074"/>
            <a:chExt cx="4389120" cy="3657600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35343AE-FCB8-E34F-B41A-E00D319EE479}"/>
                </a:ext>
              </a:extLst>
            </p:cNvPr>
            <p:cNvSpPr/>
            <p:nvPr/>
          </p:nvSpPr>
          <p:spPr>
            <a:xfrm>
              <a:off x="23063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C5977A57-D4EB-BB42-8365-A98A9C740FAB}"/>
                </a:ext>
              </a:extLst>
            </p:cNvPr>
            <p:cNvSpPr/>
            <p:nvPr/>
          </p:nvSpPr>
          <p:spPr>
            <a:xfrm>
              <a:off x="303784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AC117490-482B-E444-9779-5A6F9B0EECD7}"/>
                </a:ext>
              </a:extLst>
            </p:cNvPr>
            <p:cNvSpPr/>
            <p:nvPr/>
          </p:nvSpPr>
          <p:spPr>
            <a:xfrm>
              <a:off x="376936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2C410B31-4548-FC4A-BFE7-CFB3DFFF7070}"/>
                </a:ext>
              </a:extLst>
            </p:cNvPr>
            <p:cNvSpPr/>
            <p:nvPr/>
          </p:nvSpPr>
          <p:spPr>
            <a:xfrm>
              <a:off x="23063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8F44670E-17A0-8C4E-A4F1-4EEB5F921798}"/>
                </a:ext>
              </a:extLst>
            </p:cNvPr>
            <p:cNvSpPr/>
            <p:nvPr/>
          </p:nvSpPr>
          <p:spPr>
            <a:xfrm>
              <a:off x="3037840" y="2370594"/>
              <a:ext cx="731520" cy="73152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73E01376-87AB-614D-BB28-B713D30161BB}"/>
                </a:ext>
              </a:extLst>
            </p:cNvPr>
            <p:cNvSpPr/>
            <p:nvPr/>
          </p:nvSpPr>
          <p:spPr>
            <a:xfrm>
              <a:off x="3769360" y="2370594"/>
              <a:ext cx="731520" cy="73152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ED703611-393D-724E-86C2-55DD228340C1}"/>
                </a:ext>
              </a:extLst>
            </p:cNvPr>
            <p:cNvSpPr/>
            <p:nvPr/>
          </p:nvSpPr>
          <p:spPr>
            <a:xfrm>
              <a:off x="23063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25EBF5CD-0789-D641-AD62-4D0851BB8067}"/>
                </a:ext>
              </a:extLst>
            </p:cNvPr>
            <p:cNvSpPr/>
            <p:nvPr/>
          </p:nvSpPr>
          <p:spPr>
            <a:xfrm>
              <a:off x="3037840" y="3102114"/>
              <a:ext cx="731520" cy="73152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64A51A6A-78D3-7C45-BB5F-13CC429547C6}"/>
                </a:ext>
              </a:extLst>
            </p:cNvPr>
            <p:cNvSpPr/>
            <p:nvPr/>
          </p:nvSpPr>
          <p:spPr>
            <a:xfrm>
              <a:off x="3769360" y="3102114"/>
              <a:ext cx="731520" cy="73152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0C2F3489-AAB1-2846-8769-5C477369ECD9}"/>
                </a:ext>
              </a:extLst>
            </p:cNvPr>
            <p:cNvSpPr/>
            <p:nvPr/>
          </p:nvSpPr>
          <p:spPr>
            <a:xfrm>
              <a:off x="23063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044E412B-11C4-1243-8507-71397DD6E68E}"/>
                </a:ext>
              </a:extLst>
            </p:cNvPr>
            <p:cNvSpPr/>
            <p:nvPr/>
          </p:nvSpPr>
          <p:spPr>
            <a:xfrm>
              <a:off x="3037840" y="3833634"/>
              <a:ext cx="731520" cy="73152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2321B683-B896-C446-9D86-42EAEF788E7D}"/>
                </a:ext>
              </a:extLst>
            </p:cNvPr>
            <p:cNvSpPr/>
            <p:nvPr/>
          </p:nvSpPr>
          <p:spPr>
            <a:xfrm>
              <a:off x="3769360" y="3833634"/>
              <a:ext cx="731520" cy="73152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5F1DB8F9-B946-A34A-AE29-EF1C8BEC84EA}"/>
                </a:ext>
              </a:extLst>
            </p:cNvPr>
            <p:cNvSpPr/>
            <p:nvPr/>
          </p:nvSpPr>
          <p:spPr>
            <a:xfrm>
              <a:off x="23063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EFD2619A-4F87-1242-A0D8-917ED02F1596}"/>
                </a:ext>
              </a:extLst>
            </p:cNvPr>
            <p:cNvSpPr/>
            <p:nvPr/>
          </p:nvSpPr>
          <p:spPr>
            <a:xfrm>
              <a:off x="303784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CC258859-9B55-8844-AC63-CEE5380CDD31}"/>
                </a:ext>
              </a:extLst>
            </p:cNvPr>
            <p:cNvSpPr/>
            <p:nvPr/>
          </p:nvSpPr>
          <p:spPr>
            <a:xfrm>
              <a:off x="376936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36AFDD4F-EC2A-4D47-99C4-E95BCEEDC288}"/>
                </a:ext>
              </a:extLst>
            </p:cNvPr>
            <p:cNvSpPr/>
            <p:nvPr/>
          </p:nvSpPr>
          <p:spPr>
            <a:xfrm>
              <a:off x="4500880" y="163907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2533D1E8-8B3F-914A-AF76-74A3642EF45E}"/>
                </a:ext>
              </a:extLst>
            </p:cNvPr>
            <p:cNvSpPr/>
            <p:nvPr/>
          </p:nvSpPr>
          <p:spPr>
            <a:xfrm>
              <a:off x="4500880" y="237059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6E02C27D-AED4-6E4B-BB41-9BC17D8F134F}"/>
                </a:ext>
              </a:extLst>
            </p:cNvPr>
            <p:cNvSpPr/>
            <p:nvPr/>
          </p:nvSpPr>
          <p:spPr>
            <a:xfrm>
              <a:off x="4500880" y="3102114"/>
              <a:ext cx="731520" cy="73152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8EE44F02-0B12-7B41-9196-ECF5E836408B}"/>
                </a:ext>
              </a:extLst>
            </p:cNvPr>
            <p:cNvSpPr/>
            <p:nvPr/>
          </p:nvSpPr>
          <p:spPr>
            <a:xfrm>
              <a:off x="4500880" y="3833634"/>
              <a:ext cx="731520" cy="73152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DC40F474-A97D-5545-89D7-EAFF3E064D4C}"/>
                </a:ext>
              </a:extLst>
            </p:cNvPr>
            <p:cNvSpPr/>
            <p:nvPr/>
          </p:nvSpPr>
          <p:spPr>
            <a:xfrm>
              <a:off x="450088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BF20B035-1ED4-8F4A-843E-88C9F6F54703}"/>
                </a:ext>
              </a:extLst>
            </p:cNvPr>
            <p:cNvSpPr/>
            <p:nvPr/>
          </p:nvSpPr>
          <p:spPr>
            <a:xfrm>
              <a:off x="5232400" y="163907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C94E955B-E2F1-4344-B669-B0EBE6561BCE}"/>
                </a:ext>
              </a:extLst>
            </p:cNvPr>
            <p:cNvSpPr/>
            <p:nvPr/>
          </p:nvSpPr>
          <p:spPr>
            <a:xfrm>
              <a:off x="5232400" y="237059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53C5FE84-01BF-DA4F-BA38-AF50E67127CD}"/>
                </a:ext>
              </a:extLst>
            </p:cNvPr>
            <p:cNvSpPr/>
            <p:nvPr/>
          </p:nvSpPr>
          <p:spPr>
            <a:xfrm>
              <a:off x="5232400" y="3102114"/>
              <a:ext cx="731520" cy="73152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418CDE53-0E12-D74B-B333-4F0227B46C6D}"/>
                </a:ext>
              </a:extLst>
            </p:cNvPr>
            <p:cNvSpPr/>
            <p:nvPr/>
          </p:nvSpPr>
          <p:spPr>
            <a:xfrm>
              <a:off x="5232400" y="383363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4EC21406-A154-B642-B4E7-6A75F8A64285}"/>
                </a:ext>
              </a:extLst>
            </p:cNvPr>
            <p:cNvSpPr/>
            <p:nvPr/>
          </p:nvSpPr>
          <p:spPr>
            <a:xfrm>
              <a:off x="5232400" y="456515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B5C1D8CB-B8D2-C446-9CE0-40BE6D9BCD97}"/>
                </a:ext>
              </a:extLst>
            </p:cNvPr>
            <p:cNvSpPr/>
            <p:nvPr/>
          </p:nvSpPr>
          <p:spPr>
            <a:xfrm>
              <a:off x="59639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EBB41C52-AC03-A040-94FD-6933C4218CA5}"/>
                </a:ext>
              </a:extLst>
            </p:cNvPr>
            <p:cNvSpPr/>
            <p:nvPr/>
          </p:nvSpPr>
          <p:spPr>
            <a:xfrm>
              <a:off x="59639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F1E7D5FA-5E10-804D-B4E1-562EC02F0748}"/>
                </a:ext>
              </a:extLst>
            </p:cNvPr>
            <p:cNvSpPr/>
            <p:nvPr/>
          </p:nvSpPr>
          <p:spPr>
            <a:xfrm>
              <a:off x="59639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A5DD718C-5A2F-F942-BFC7-D0B95A9A2D43}"/>
                </a:ext>
              </a:extLst>
            </p:cNvPr>
            <p:cNvSpPr/>
            <p:nvPr/>
          </p:nvSpPr>
          <p:spPr>
            <a:xfrm>
              <a:off x="5963920" y="383363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F7A59E55-924D-D94A-9228-BFD1AD861CCB}"/>
                </a:ext>
              </a:extLst>
            </p:cNvPr>
            <p:cNvSpPr/>
            <p:nvPr/>
          </p:nvSpPr>
          <p:spPr>
            <a:xfrm>
              <a:off x="59639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A711F7D0-CB14-B649-A934-5DB430A7BAB6}"/>
              </a:ext>
            </a:extLst>
          </p:cNvPr>
          <p:cNvGrpSpPr/>
          <p:nvPr/>
        </p:nvGrpSpPr>
        <p:grpSpPr>
          <a:xfrm>
            <a:off x="4695552" y="3460720"/>
            <a:ext cx="2194560" cy="2194560"/>
            <a:chOff x="7788366" y="2490970"/>
            <a:chExt cx="2194560" cy="2194560"/>
          </a:xfrm>
        </p:grpSpPr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C39AE77B-231A-494D-9EE1-B88E2161E939}"/>
                </a:ext>
              </a:extLst>
            </p:cNvPr>
            <p:cNvGrpSpPr/>
            <p:nvPr/>
          </p:nvGrpSpPr>
          <p:grpSpPr>
            <a:xfrm>
              <a:off x="7788366" y="2490970"/>
              <a:ext cx="2194560" cy="2194560"/>
              <a:chOff x="7015480" y="1705021"/>
              <a:chExt cx="2194560" cy="2194560"/>
            </a:xfrm>
          </p:grpSpPr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C663F321-3E91-A44C-9EB4-C585ADBA8764}"/>
                  </a:ext>
                </a:extLst>
              </p:cNvPr>
              <p:cNvSpPr/>
              <p:nvPr/>
            </p:nvSpPr>
            <p:spPr>
              <a:xfrm>
                <a:off x="7747000" y="1705021"/>
                <a:ext cx="731520" cy="731520"/>
              </a:xfrm>
              <a:prstGeom prst="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/>
              </a:p>
            </p:txBody>
          </p:sp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16A05354-4EB3-7D4B-83BD-4456DB427C58}"/>
                  </a:ext>
                </a:extLst>
              </p:cNvPr>
              <p:cNvSpPr/>
              <p:nvPr/>
            </p:nvSpPr>
            <p:spPr>
              <a:xfrm>
                <a:off x="7015480" y="2436541"/>
                <a:ext cx="731520" cy="731520"/>
              </a:xfrm>
              <a:prstGeom prst="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/>
              </a:p>
            </p:txBody>
          </p:sp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544488EB-9944-4F42-8746-BD8BC8AD5BD6}"/>
                  </a:ext>
                </a:extLst>
              </p:cNvPr>
              <p:cNvSpPr/>
              <p:nvPr/>
            </p:nvSpPr>
            <p:spPr>
              <a:xfrm>
                <a:off x="7747000" y="2436541"/>
                <a:ext cx="731520" cy="731520"/>
              </a:xfrm>
              <a:prstGeom prst="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/>
              </a:p>
            </p:txBody>
          </p:sp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1CABA0D5-A5A4-B04B-954B-D7A81A8AE4A7}"/>
                  </a:ext>
                </a:extLst>
              </p:cNvPr>
              <p:cNvSpPr/>
              <p:nvPr/>
            </p:nvSpPr>
            <p:spPr>
              <a:xfrm>
                <a:off x="8478520" y="2436541"/>
                <a:ext cx="731520" cy="731520"/>
              </a:xfrm>
              <a:prstGeom prst="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/>
              </a:p>
            </p:txBody>
          </p:sp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F59B60F0-91D5-1240-9D45-FFE66493AE07}"/>
                  </a:ext>
                </a:extLst>
              </p:cNvPr>
              <p:cNvSpPr/>
              <p:nvPr/>
            </p:nvSpPr>
            <p:spPr>
              <a:xfrm>
                <a:off x="7747000" y="3168061"/>
                <a:ext cx="731520" cy="731520"/>
              </a:xfrm>
              <a:prstGeom prst="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/>
              </a:p>
            </p:txBody>
          </p:sp>
        </p:grp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D7B58AAC-1689-BB47-9AD5-C8383E0C7DEB}"/>
                </a:ext>
              </a:extLst>
            </p:cNvPr>
            <p:cNvSpPr/>
            <p:nvPr/>
          </p:nvSpPr>
          <p:spPr>
            <a:xfrm>
              <a:off x="8723820" y="3426425"/>
              <a:ext cx="323650" cy="32365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7" name="Title 1">
            <a:extLst>
              <a:ext uri="{FF2B5EF4-FFF2-40B4-BE49-F238E27FC236}">
                <a16:creationId xmlns:a16="http://schemas.microsoft.com/office/drawing/2014/main" id="{780EDE4B-B599-7B44-B829-31CED9954539}"/>
              </a:ext>
            </a:extLst>
          </p:cNvPr>
          <p:cNvSpPr txBox="1">
            <a:spLocks/>
          </p:cNvSpPr>
          <p:nvPr/>
        </p:nvSpPr>
        <p:spPr>
          <a:xfrm>
            <a:off x="889000" y="5627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1-Connectivity</a:t>
            </a:r>
          </a:p>
        </p:txBody>
      </p:sp>
    </p:spTree>
    <p:extLst>
      <p:ext uri="{BB962C8B-B14F-4D97-AF65-F5344CB8AC3E}">
        <p14:creationId xmlns:p14="http://schemas.microsoft.com/office/powerpoint/2010/main" val="202652063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1EBBAB68-2CA8-4245-98FB-F5E7A376727D}"/>
              </a:ext>
            </a:extLst>
          </p:cNvPr>
          <p:cNvGrpSpPr/>
          <p:nvPr/>
        </p:nvGrpSpPr>
        <p:grpSpPr>
          <a:xfrm>
            <a:off x="3929007" y="1997680"/>
            <a:ext cx="4389120" cy="3657600"/>
            <a:chOff x="2306320" y="1639074"/>
            <a:chExt cx="4389120" cy="3657600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35343AE-FCB8-E34F-B41A-E00D319EE479}"/>
                </a:ext>
              </a:extLst>
            </p:cNvPr>
            <p:cNvSpPr/>
            <p:nvPr/>
          </p:nvSpPr>
          <p:spPr>
            <a:xfrm>
              <a:off x="23063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C5977A57-D4EB-BB42-8365-A98A9C740FAB}"/>
                </a:ext>
              </a:extLst>
            </p:cNvPr>
            <p:cNvSpPr/>
            <p:nvPr/>
          </p:nvSpPr>
          <p:spPr>
            <a:xfrm>
              <a:off x="303784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AC117490-482B-E444-9779-5A6F9B0EECD7}"/>
                </a:ext>
              </a:extLst>
            </p:cNvPr>
            <p:cNvSpPr/>
            <p:nvPr/>
          </p:nvSpPr>
          <p:spPr>
            <a:xfrm>
              <a:off x="376936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2C410B31-4548-FC4A-BFE7-CFB3DFFF7070}"/>
                </a:ext>
              </a:extLst>
            </p:cNvPr>
            <p:cNvSpPr/>
            <p:nvPr/>
          </p:nvSpPr>
          <p:spPr>
            <a:xfrm>
              <a:off x="23063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8F44670E-17A0-8C4E-A4F1-4EEB5F921798}"/>
                </a:ext>
              </a:extLst>
            </p:cNvPr>
            <p:cNvSpPr/>
            <p:nvPr/>
          </p:nvSpPr>
          <p:spPr>
            <a:xfrm>
              <a:off x="3037840" y="2370594"/>
              <a:ext cx="731520" cy="73152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73E01376-87AB-614D-BB28-B713D30161BB}"/>
                </a:ext>
              </a:extLst>
            </p:cNvPr>
            <p:cNvSpPr/>
            <p:nvPr/>
          </p:nvSpPr>
          <p:spPr>
            <a:xfrm>
              <a:off x="3769360" y="2370594"/>
              <a:ext cx="731520" cy="73152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ED703611-393D-724E-86C2-55DD228340C1}"/>
                </a:ext>
              </a:extLst>
            </p:cNvPr>
            <p:cNvSpPr/>
            <p:nvPr/>
          </p:nvSpPr>
          <p:spPr>
            <a:xfrm>
              <a:off x="23063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25EBF5CD-0789-D641-AD62-4D0851BB8067}"/>
                </a:ext>
              </a:extLst>
            </p:cNvPr>
            <p:cNvSpPr/>
            <p:nvPr/>
          </p:nvSpPr>
          <p:spPr>
            <a:xfrm>
              <a:off x="3037840" y="3102114"/>
              <a:ext cx="731520" cy="73152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64A51A6A-78D3-7C45-BB5F-13CC429547C6}"/>
                </a:ext>
              </a:extLst>
            </p:cNvPr>
            <p:cNvSpPr/>
            <p:nvPr/>
          </p:nvSpPr>
          <p:spPr>
            <a:xfrm>
              <a:off x="3769360" y="3102114"/>
              <a:ext cx="731520" cy="73152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0C2F3489-AAB1-2846-8769-5C477369ECD9}"/>
                </a:ext>
              </a:extLst>
            </p:cNvPr>
            <p:cNvSpPr/>
            <p:nvPr/>
          </p:nvSpPr>
          <p:spPr>
            <a:xfrm>
              <a:off x="23063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044E412B-11C4-1243-8507-71397DD6E68E}"/>
                </a:ext>
              </a:extLst>
            </p:cNvPr>
            <p:cNvSpPr/>
            <p:nvPr/>
          </p:nvSpPr>
          <p:spPr>
            <a:xfrm>
              <a:off x="3037840" y="3833634"/>
              <a:ext cx="731520" cy="73152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2321B683-B896-C446-9D86-42EAEF788E7D}"/>
                </a:ext>
              </a:extLst>
            </p:cNvPr>
            <p:cNvSpPr/>
            <p:nvPr/>
          </p:nvSpPr>
          <p:spPr>
            <a:xfrm>
              <a:off x="3769360" y="3833634"/>
              <a:ext cx="731520" cy="73152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5F1DB8F9-B946-A34A-AE29-EF1C8BEC84EA}"/>
                </a:ext>
              </a:extLst>
            </p:cNvPr>
            <p:cNvSpPr/>
            <p:nvPr/>
          </p:nvSpPr>
          <p:spPr>
            <a:xfrm>
              <a:off x="23063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EFD2619A-4F87-1242-A0D8-917ED02F1596}"/>
                </a:ext>
              </a:extLst>
            </p:cNvPr>
            <p:cNvSpPr/>
            <p:nvPr/>
          </p:nvSpPr>
          <p:spPr>
            <a:xfrm>
              <a:off x="303784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CC258859-9B55-8844-AC63-CEE5380CDD31}"/>
                </a:ext>
              </a:extLst>
            </p:cNvPr>
            <p:cNvSpPr/>
            <p:nvPr/>
          </p:nvSpPr>
          <p:spPr>
            <a:xfrm>
              <a:off x="376936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36AFDD4F-EC2A-4D47-99C4-E95BCEEDC288}"/>
                </a:ext>
              </a:extLst>
            </p:cNvPr>
            <p:cNvSpPr/>
            <p:nvPr/>
          </p:nvSpPr>
          <p:spPr>
            <a:xfrm>
              <a:off x="4500880" y="1639074"/>
              <a:ext cx="731520" cy="73152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2533D1E8-8B3F-914A-AF76-74A3642EF45E}"/>
                </a:ext>
              </a:extLst>
            </p:cNvPr>
            <p:cNvSpPr/>
            <p:nvPr/>
          </p:nvSpPr>
          <p:spPr>
            <a:xfrm>
              <a:off x="4500880" y="2370594"/>
              <a:ext cx="731520" cy="73152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6E02C27D-AED4-6E4B-BB41-9BC17D8F134F}"/>
                </a:ext>
              </a:extLst>
            </p:cNvPr>
            <p:cNvSpPr/>
            <p:nvPr/>
          </p:nvSpPr>
          <p:spPr>
            <a:xfrm>
              <a:off x="4500880" y="3102114"/>
              <a:ext cx="731520" cy="73152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8EE44F02-0B12-7B41-9196-ECF5E836408B}"/>
                </a:ext>
              </a:extLst>
            </p:cNvPr>
            <p:cNvSpPr/>
            <p:nvPr/>
          </p:nvSpPr>
          <p:spPr>
            <a:xfrm>
              <a:off x="4500880" y="3833634"/>
              <a:ext cx="731520" cy="73152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DC40F474-A97D-5545-89D7-EAFF3E064D4C}"/>
                </a:ext>
              </a:extLst>
            </p:cNvPr>
            <p:cNvSpPr/>
            <p:nvPr/>
          </p:nvSpPr>
          <p:spPr>
            <a:xfrm>
              <a:off x="450088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BF20B035-1ED4-8F4A-843E-88C9F6F54703}"/>
                </a:ext>
              </a:extLst>
            </p:cNvPr>
            <p:cNvSpPr/>
            <p:nvPr/>
          </p:nvSpPr>
          <p:spPr>
            <a:xfrm>
              <a:off x="5232400" y="1639074"/>
              <a:ext cx="731520" cy="73152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C94E955B-E2F1-4344-B669-B0EBE6561BCE}"/>
                </a:ext>
              </a:extLst>
            </p:cNvPr>
            <p:cNvSpPr/>
            <p:nvPr/>
          </p:nvSpPr>
          <p:spPr>
            <a:xfrm>
              <a:off x="5232400" y="237059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53C5FE84-01BF-DA4F-BA38-AF50E67127CD}"/>
                </a:ext>
              </a:extLst>
            </p:cNvPr>
            <p:cNvSpPr/>
            <p:nvPr/>
          </p:nvSpPr>
          <p:spPr>
            <a:xfrm>
              <a:off x="5232400" y="3102114"/>
              <a:ext cx="731520" cy="73152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418CDE53-0E12-D74B-B333-4F0227B46C6D}"/>
                </a:ext>
              </a:extLst>
            </p:cNvPr>
            <p:cNvSpPr/>
            <p:nvPr/>
          </p:nvSpPr>
          <p:spPr>
            <a:xfrm>
              <a:off x="5232400" y="383363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4EC21406-A154-B642-B4E7-6A75F8A64285}"/>
                </a:ext>
              </a:extLst>
            </p:cNvPr>
            <p:cNvSpPr/>
            <p:nvPr/>
          </p:nvSpPr>
          <p:spPr>
            <a:xfrm>
              <a:off x="5232400" y="456515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B5C1D8CB-B8D2-C446-9CE0-40BE6D9BCD97}"/>
                </a:ext>
              </a:extLst>
            </p:cNvPr>
            <p:cNvSpPr/>
            <p:nvPr/>
          </p:nvSpPr>
          <p:spPr>
            <a:xfrm>
              <a:off x="59639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EBB41C52-AC03-A040-94FD-6933C4218CA5}"/>
                </a:ext>
              </a:extLst>
            </p:cNvPr>
            <p:cNvSpPr/>
            <p:nvPr/>
          </p:nvSpPr>
          <p:spPr>
            <a:xfrm>
              <a:off x="59639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F1E7D5FA-5E10-804D-B4E1-562EC02F0748}"/>
                </a:ext>
              </a:extLst>
            </p:cNvPr>
            <p:cNvSpPr/>
            <p:nvPr/>
          </p:nvSpPr>
          <p:spPr>
            <a:xfrm>
              <a:off x="59639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A5DD718C-5A2F-F942-BFC7-D0B95A9A2D43}"/>
                </a:ext>
              </a:extLst>
            </p:cNvPr>
            <p:cNvSpPr/>
            <p:nvPr/>
          </p:nvSpPr>
          <p:spPr>
            <a:xfrm>
              <a:off x="5963920" y="383363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F7A59E55-924D-D94A-9228-BFD1AD861CCB}"/>
                </a:ext>
              </a:extLst>
            </p:cNvPr>
            <p:cNvSpPr/>
            <p:nvPr/>
          </p:nvSpPr>
          <p:spPr>
            <a:xfrm>
              <a:off x="59639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A711F7D0-CB14-B649-A934-5DB430A7BAB6}"/>
              </a:ext>
            </a:extLst>
          </p:cNvPr>
          <p:cNvGrpSpPr/>
          <p:nvPr/>
        </p:nvGrpSpPr>
        <p:grpSpPr>
          <a:xfrm>
            <a:off x="5403882" y="1266160"/>
            <a:ext cx="2194560" cy="2194560"/>
            <a:chOff x="7788366" y="2490970"/>
            <a:chExt cx="2194560" cy="2194560"/>
          </a:xfrm>
        </p:grpSpPr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C39AE77B-231A-494D-9EE1-B88E2161E939}"/>
                </a:ext>
              </a:extLst>
            </p:cNvPr>
            <p:cNvGrpSpPr/>
            <p:nvPr/>
          </p:nvGrpSpPr>
          <p:grpSpPr>
            <a:xfrm>
              <a:off x="7788366" y="2490970"/>
              <a:ext cx="2194560" cy="2194560"/>
              <a:chOff x="7015480" y="1705021"/>
              <a:chExt cx="2194560" cy="2194560"/>
            </a:xfrm>
          </p:grpSpPr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C663F321-3E91-A44C-9EB4-C585ADBA8764}"/>
                  </a:ext>
                </a:extLst>
              </p:cNvPr>
              <p:cNvSpPr/>
              <p:nvPr/>
            </p:nvSpPr>
            <p:spPr>
              <a:xfrm>
                <a:off x="7747000" y="1705021"/>
                <a:ext cx="731520" cy="731520"/>
              </a:xfrm>
              <a:prstGeom prst="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/>
              </a:p>
            </p:txBody>
          </p:sp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16A05354-4EB3-7D4B-83BD-4456DB427C58}"/>
                  </a:ext>
                </a:extLst>
              </p:cNvPr>
              <p:cNvSpPr/>
              <p:nvPr/>
            </p:nvSpPr>
            <p:spPr>
              <a:xfrm>
                <a:off x="7015480" y="2436541"/>
                <a:ext cx="731520" cy="731520"/>
              </a:xfrm>
              <a:prstGeom prst="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/>
              </a:p>
            </p:txBody>
          </p:sp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544488EB-9944-4F42-8746-BD8BC8AD5BD6}"/>
                  </a:ext>
                </a:extLst>
              </p:cNvPr>
              <p:cNvSpPr/>
              <p:nvPr/>
            </p:nvSpPr>
            <p:spPr>
              <a:xfrm>
                <a:off x="7747000" y="2436541"/>
                <a:ext cx="731520" cy="731520"/>
              </a:xfrm>
              <a:prstGeom prst="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/>
              </a:p>
            </p:txBody>
          </p:sp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1CABA0D5-A5A4-B04B-954B-D7A81A8AE4A7}"/>
                  </a:ext>
                </a:extLst>
              </p:cNvPr>
              <p:cNvSpPr/>
              <p:nvPr/>
            </p:nvSpPr>
            <p:spPr>
              <a:xfrm>
                <a:off x="8478520" y="2436541"/>
                <a:ext cx="731520" cy="731520"/>
              </a:xfrm>
              <a:prstGeom prst="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/>
              </a:p>
            </p:txBody>
          </p:sp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F59B60F0-91D5-1240-9D45-FFE66493AE07}"/>
                  </a:ext>
                </a:extLst>
              </p:cNvPr>
              <p:cNvSpPr/>
              <p:nvPr/>
            </p:nvSpPr>
            <p:spPr>
              <a:xfrm>
                <a:off x="7747000" y="3168061"/>
                <a:ext cx="731520" cy="731520"/>
              </a:xfrm>
              <a:prstGeom prst="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/>
              </a:p>
            </p:txBody>
          </p:sp>
        </p:grp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D7B58AAC-1689-BB47-9AD5-C8383E0C7DEB}"/>
                </a:ext>
              </a:extLst>
            </p:cNvPr>
            <p:cNvSpPr/>
            <p:nvPr/>
          </p:nvSpPr>
          <p:spPr>
            <a:xfrm>
              <a:off x="8723820" y="3426425"/>
              <a:ext cx="323650" cy="32365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7" name="Title 1">
            <a:extLst>
              <a:ext uri="{FF2B5EF4-FFF2-40B4-BE49-F238E27FC236}">
                <a16:creationId xmlns:a16="http://schemas.microsoft.com/office/drawing/2014/main" id="{2A74FD1A-947A-E544-B0DF-634130D8515D}"/>
              </a:ext>
            </a:extLst>
          </p:cNvPr>
          <p:cNvSpPr txBox="1">
            <a:spLocks/>
          </p:cNvSpPr>
          <p:nvPr/>
        </p:nvSpPr>
        <p:spPr>
          <a:xfrm>
            <a:off x="889000" y="5627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1-Connectivity</a:t>
            </a:r>
          </a:p>
        </p:txBody>
      </p:sp>
    </p:spTree>
    <p:extLst>
      <p:ext uri="{BB962C8B-B14F-4D97-AF65-F5344CB8AC3E}">
        <p14:creationId xmlns:p14="http://schemas.microsoft.com/office/powerpoint/2010/main" val="78746746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1EBBAB68-2CA8-4245-98FB-F5E7A376727D}"/>
              </a:ext>
            </a:extLst>
          </p:cNvPr>
          <p:cNvGrpSpPr/>
          <p:nvPr/>
        </p:nvGrpSpPr>
        <p:grpSpPr>
          <a:xfrm>
            <a:off x="3929007" y="1997680"/>
            <a:ext cx="4389120" cy="3657600"/>
            <a:chOff x="2306320" y="1639074"/>
            <a:chExt cx="4389120" cy="3657600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35343AE-FCB8-E34F-B41A-E00D319EE479}"/>
                </a:ext>
              </a:extLst>
            </p:cNvPr>
            <p:cNvSpPr/>
            <p:nvPr/>
          </p:nvSpPr>
          <p:spPr>
            <a:xfrm>
              <a:off x="23063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C5977A57-D4EB-BB42-8365-A98A9C740FAB}"/>
                </a:ext>
              </a:extLst>
            </p:cNvPr>
            <p:cNvSpPr/>
            <p:nvPr/>
          </p:nvSpPr>
          <p:spPr>
            <a:xfrm>
              <a:off x="303784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AC117490-482B-E444-9779-5A6F9B0EECD7}"/>
                </a:ext>
              </a:extLst>
            </p:cNvPr>
            <p:cNvSpPr/>
            <p:nvPr/>
          </p:nvSpPr>
          <p:spPr>
            <a:xfrm>
              <a:off x="376936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2C410B31-4548-FC4A-BFE7-CFB3DFFF7070}"/>
                </a:ext>
              </a:extLst>
            </p:cNvPr>
            <p:cNvSpPr/>
            <p:nvPr/>
          </p:nvSpPr>
          <p:spPr>
            <a:xfrm>
              <a:off x="23063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8F44670E-17A0-8C4E-A4F1-4EEB5F921798}"/>
                </a:ext>
              </a:extLst>
            </p:cNvPr>
            <p:cNvSpPr/>
            <p:nvPr/>
          </p:nvSpPr>
          <p:spPr>
            <a:xfrm>
              <a:off x="3037840" y="2370594"/>
              <a:ext cx="731520" cy="73152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73E01376-87AB-614D-BB28-B713D30161BB}"/>
                </a:ext>
              </a:extLst>
            </p:cNvPr>
            <p:cNvSpPr/>
            <p:nvPr/>
          </p:nvSpPr>
          <p:spPr>
            <a:xfrm>
              <a:off x="3769360" y="2370594"/>
              <a:ext cx="731520" cy="73152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ED703611-393D-724E-86C2-55DD228340C1}"/>
                </a:ext>
              </a:extLst>
            </p:cNvPr>
            <p:cNvSpPr/>
            <p:nvPr/>
          </p:nvSpPr>
          <p:spPr>
            <a:xfrm>
              <a:off x="23063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25EBF5CD-0789-D641-AD62-4D0851BB8067}"/>
                </a:ext>
              </a:extLst>
            </p:cNvPr>
            <p:cNvSpPr/>
            <p:nvPr/>
          </p:nvSpPr>
          <p:spPr>
            <a:xfrm>
              <a:off x="3037840" y="3102114"/>
              <a:ext cx="731520" cy="73152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64A51A6A-78D3-7C45-BB5F-13CC429547C6}"/>
                </a:ext>
              </a:extLst>
            </p:cNvPr>
            <p:cNvSpPr/>
            <p:nvPr/>
          </p:nvSpPr>
          <p:spPr>
            <a:xfrm>
              <a:off x="3769360" y="3102114"/>
              <a:ext cx="731520" cy="73152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0C2F3489-AAB1-2846-8769-5C477369ECD9}"/>
                </a:ext>
              </a:extLst>
            </p:cNvPr>
            <p:cNvSpPr/>
            <p:nvPr/>
          </p:nvSpPr>
          <p:spPr>
            <a:xfrm>
              <a:off x="23063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044E412B-11C4-1243-8507-71397DD6E68E}"/>
                </a:ext>
              </a:extLst>
            </p:cNvPr>
            <p:cNvSpPr/>
            <p:nvPr/>
          </p:nvSpPr>
          <p:spPr>
            <a:xfrm>
              <a:off x="3037840" y="3833634"/>
              <a:ext cx="731520" cy="73152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2321B683-B896-C446-9D86-42EAEF788E7D}"/>
                </a:ext>
              </a:extLst>
            </p:cNvPr>
            <p:cNvSpPr/>
            <p:nvPr/>
          </p:nvSpPr>
          <p:spPr>
            <a:xfrm>
              <a:off x="3769360" y="3833634"/>
              <a:ext cx="731520" cy="73152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5F1DB8F9-B946-A34A-AE29-EF1C8BEC84EA}"/>
                </a:ext>
              </a:extLst>
            </p:cNvPr>
            <p:cNvSpPr/>
            <p:nvPr/>
          </p:nvSpPr>
          <p:spPr>
            <a:xfrm>
              <a:off x="23063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EFD2619A-4F87-1242-A0D8-917ED02F1596}"/>
                </a:ext>
              </a:extLst>
            </p:cNvPr>
            <p:cNvSpPr/>
            <p:nvPr/>
          </p:nvSpPr>
          <p:spPr>
            <a:xfrm>
              <a:off x="303784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CC258859-9B55-8844-AC63-CEE5380CDD31}"/>
                </a:ext>
              </a:extLst>
            </p:cNvPr>
            <p:cNvSpPr/>
            <p:nvPr/>
          </p:nvSpPr>
          <p:spPr>
            <a:xfrm>
              <a:off x="376936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36AFDD4F-EC2A-4D47-99C4-E95BCEEDC288}"/>
                </a:ext>
              </a:extLst>
            </p:cNvPr>
            <p:cNvSpPr/>
            <p:nvPr/>
          </p:nvSpPr>
          <p:spPr>
            <a:xfrm>
              <a:off x="4500880" y="1639074"/>
              <a:ext cx="731520" cy="73152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2533D1E8-8B3F-914A-AF76-74A3642EF45E}"/>
                </a:ext>
              </a:extLst>
            </p:cNvPr>
            <p:cNvSpPr/>
            <p:nvPr/>
          </p:nvSpPr>
          <p:spPr>
            <a:xfrm>
              <a:off x="4500880" y="2370594"/>
              <a:ext cx="731520" cy="73152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6E02C27D-AED4-6E4B-BB41-9BC17D8F134F}"/>
                </a:ext>
              </a:extLst>
            </p:cNvPr>
            <p:cNvSpPr/>
            <p:nvPr/>
          </p:nvSpPr>
          <p:spPr>
            <a:xfrm>
              <a:off x="4500880" y="3102114"/>
              <a:ext cx="731520" cy="73152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8EE44F02-0B12-7B41-9196-ECF5E836408B}"/>
                </a:ext>
              </a:extLst>
            </p:cNvPr>
            <p:cNvSpPr/>
            <p:nvPr/>
          </p:nvSpPr>
          <p:spPr>
            <a:xfrm>
              <a:off x="4500880" y="3833634"/>
              <a:ext cx="731520" cy="73152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DC40F474-A97D-5545-89D7-EAFF3E064D4C}"/>
                </a:ext>
              </a:extLst>
            </p:cNvPr>
            <p:cNvSpPr/>
            <p:nvPr/>
          </p:nvSpPr>
          <p:spPr>
            <a:xfrm>
              <a:off x="450088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BF20B035-1ED4-8F4A-843E-88C9F6F54703}"/>
                </a:ext>
              </a:extLst>
            </p:cNvPr>
            <p:cNvSpPr/>
            <p:nvPr/>
          </p:nvSpPr>
          <p:spPr>
            <a:xfrm>
              <a:off x="5232400" y="1639074"/>
              <a:ext cx="731520" cy="73152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C94E955B-E2F1-4344-B669-B0EBE6561BCE}"/>
                </a:ext>
              </a:extLst>
            </p:cNvPr>
            <p:cNvSpPr/>
            <p:nvPr/>
          </p:nvSpPr>
          <p:spPr>
            <a:xfrm>
              <a:off x="5232400" y="2370594"/>
              <a:ext cx="731520" cy="73152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53C5FE84-01BF-DA4F-BA38-AF50E67127CD}"/>
                </a:ext>
              </a:extLst>
            </p:cNvPr>
            <p:cNvSpPr/>
            <p:nvPr/>
          </p:nvSpPr>
          <p:spPr>
            <a:xfrm>
              <a:off x="5232400" y="3102114"/>
              <a:ext cx="731520" cy="73152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418CDE53-0E12-D74B-B333-4F0227B46C6D}"/>
                </a:ext>
              </a:extLst>
            </p:cNvPr>
            <p:cNvSpPr/>
            <p:nvPr/>
          </p:nvSpPr>
          <p:spPr>
            <a:xfrm>
              <a:off x="5232400" y="383363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4EC21406-A154-B642-B4E7-6A75F8A64285}"/>
                </a:ext>
              </a:extLst>
            </p:cNvPr>
            <p:cNvSpPr/>
            <p:nvPr/>
          </p:nvSpPr>
          <p:spPr>
            <a:xfrm>
              <a:off x="5232400" y="456515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B5C1D8CB-B8D2-C446-9CE0-40BE6D9BCD97}"/>
                </a:ext>
              </a:extLst>
            </p:cNvPr>
            <p:cNvSpPr/>
            <p:nvPr/>
          </p:nvSpPr>
          <p:spPr>
            <a:xfrm>
              <a:off x="59639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EBB41C52-AC03-A040-94FD-6933C4218CA5}"/>
                </a:ext>
              </a:extLst>
            </p:cNvPr>
            <p:cNvSpPr/>
            <p:nvPr/>
          </p:nvSpPr>
          <p:spPr>
            <a:xfrm>
              <a:off x="59639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F1E7D5FA-5E10-804D-B4E1-562EC02F0748}"/>
                </a:ext>
              </a:extLst>
            </p:cNvPr>
            <p:cNvSpPr/>
            <p:nvPr/>
          </p:nvSpPr>
          <p:spPr>
            <a:xfrm>
              <a:off x="59639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A5DD718C-5A2F-F942-BFC7-D0B95A9A2D43}"/>
                </a:ext>
              </a:extLst>
            </p:cNvPr>
            <p:cNvSpPr/>
            <p:nvPr/>
          </p:nvSpPr>
          <p:spPr>
            <a:xfrm>
              <a:off x="5963920" y="383363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F7A59E55-924D-D94A-9228-BFD1AD861CCB}"/>
                </a:ext>
              </a:extLst>
            </p:cNvPr>
            <p:cNvSpPr/>
            <p:nvPr/>
          </p:nvSpPr>
          <p:spPr>
            <a:xfrm>
              <a:off x="59639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A711F7D0-CB14-B649-A934-5DB430A7BAB6}"/>
              </a:ext>
            </a:extLst>
          </p:cNvPr>
          <p:cNvGrpSpPr/>
          <p:nvPr/>
        </p:nvGrpSpPr>
        <p:grpSpPr>
          <a:xfrm>
            <a:off x="6123567" y="1997680"/>
            <a:ext cx="2194560" cy="2194560"/>
            <a:chOff x="7788366" y="2490970"/>
            <a:chExt cx="2194560" cy="2194560"/>
          </a:xfrm>
        </p:grpSpPr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C39AE77B-231A-494D-9EE1-B88E2161E939}"/>
                </a:ext>
              </a:extLst>
            </p:cNvPr>
            <p:cNvGrpSpPr/>
            <p:nvPr/>
          </p:nvGrpSpPr>
          <p:grpSpPr>
            <a:xfrm>
              <a:off x="7788366" y="2490970"/>
              <a:ext cx="2194560" cy="2194560"/>
              <a:chOff x="7015480" y="1705021"/>
              <a:chExt cx="2194560" cy="2194560"/>
            </a:xfrm>
          </p:grpSpPr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C663F321-3E91-A44C-9EB4-C585ADBA8764}"/>
                  </a:ext>
                </a:extLst>
              </p:cNvPr>
              <p:cNvSpPr/>
              <p:nvPr/>
            </p:nvSpPr>
            <p:spPr>
              <a:xfrm>
                <a:off x="7747000" y="1705021"/>
                <a:ext cx="731520" cy="731520"/>
              </a:xfrm>
              <a:prstGeom prst="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/>
              </a:p>
            </p:txBody>
          </p:sp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16A05354-4EB3-7D4B-83BD-4456DB427C58}"/>
                  </a:ext>
                </a:extLst>
              </p:cNvPr>
              <p:cNvSpPr/>
              <p:nvPr/>
            </p:nvSpPr>
            <p:spPr>
              <a:xfrm>
                <a:off x="7015480" y="2436541"/>
                <a:ext cx="731520" cy="731520"/>
              </a:xfrm>
              <a:prstGeom prst="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/>
              </a:p>
            </p:txBody>
          </p:sp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544488EB-9944-4F42-8746-BD8BC8AD5BD6}"/>
                  </a:ext>
                </a:extLst>
              </p:cNvPr>
              <p:cNvSpPr/>
              <p:nvPr/>
            </p:nvSpPr>
            <p:spPr>
              <a:xfrm>
                <a:off x="7747000" y="2436541"/>
                <a:ext cx="731520" cy="731520"/>
              </a:xfrm>
              <a:prstGeom prst="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/>
              </a:p>
            </p:txBody>
          </p:sp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1CABA0D5-A5A4-B04B-954B-D7A81A8AE4A7}"/>
                  </a:ext>
                </a:extLst>
              </p:cNvPr>
              <p:cNvSpPr/>
              <p:nvPr/>
            </p:nvSpPr>
            <p:spPr>
              <a:xfrm>
                <a:off x="8478520" y="2436541"/>
                <a:ext cx="731520" cy="731520"/>
              </a:xfrm>
              <a:prstGeom prst="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/>
              </a:p>
            </p:txBody>
          </p:sp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F59B60F0-91D5-1240-9D45-FFE66493AE07}"/>
                  </a:ext>
                </a:extLst>
              </p:cNvPr>
              <p:cNvSpPr/>
              <p:nvPr/>
            </p:nvSpPr>
            <p:spPr>
              <a:xfrm>
                <a:off x="7747000" y="3168061"/>
                <a:ext cx="731520" cy="731520"/>
              </a:xfrm>
              <a:prstGeom prst="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/>
              </a:p>
            </p:txBody>
          </p:sp>
        </p:grp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D7B58AAC-1689-BB47-9AD5-C8383E0C7DEB}"/>
                </a:ext>
              </a:extLst>
            </p:cNvPr>
            <p:cNvSpPr/>
            <p:nvPr/>
          </p:nvSpPr>
          <p:spPr>
            <a:xfrm>
              <a:off x="8723820" y="3426425"/>
              <a:ext cx="323650" cy="32365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7" name="Title 1">
            <a:extLst>
              <a:ext uri="{FF2B5EF4-FFF2-40B4-BE49-F238E27FC236}">
                <a16:creationId xmlns:a16="http://schemas.microsoft.com/office/drawing/2014/main" id="{2A74FD1A-947A-E544-B0DF-634130D8515D}"/>
              </a:ext>
            </a:extLst>
          </p:cNvPr>
          <p:cNvSpPr txBox="1">
            <a:spLocks/>
          </p:cNvSpPr>
          <p:nvPr/>
        </p:nvSpPr>
        <p:spPr>
          <a:xfrm>
            <a:off x="889000" y="5627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1-Connectivity</a:t>
            </a:r>
          </a:p>
        </p:txBody>
      </p:sp>
    </p:spTree>
    <p:extLst>
      <p:ext uri="{BB962C8B-B14F-4D97-AF65-F5344CB8AC3E}">
        <p14:creationId xmlns:p14="http://schemas.microsoft.com/office/powerpoint/2010/main" val="170801178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1EBBAB68-2CA8-4245-98FB-F5E7A376727D}"/>
              </a:ext>
            </a:extLst>
          </p:cNvPr>
          <p:cNvGrpSpPr/>
          <p:nvPr/>
        </p:nvGrpSpPr>
        <p:grpSpPr>
          <a:xfrm>
            <a:off x="3929007" y="1997680"/>
            <a:ext cx="4389120" cy="3657600"/>
            <a:chOff x="2306320" y="1639074"/>
            <a:chExt cx="4389120" cy="3657600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35343AE-FCB8-E34F-B41A-E00D319EE479}"/>
                </a:ext>
              </a:extLst>
            </p:cNvPr>
            <p:cNvSpPr/>
            <p:nvPr/>
          </p:nvSpPr>
          <p:spPr>
            <a:xfrm>
              <a:off x="23063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C5977A57-D4EB-BB42-8365-A98A9C740FAB}"/>
                </a:ext>
              </a:extLst>
            </p:cNvPr>
            <p:cNvSpPr/>
            <p:nvPr/>
          </p:nvSpPr>
          <p:spPr>
            <a:xfrm>
              <a:off x="303784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AC117490-482B-E444-9779-5A6F9B0EECD7}"/>
                </a:ext>
              </a:extLst>
            </p:cNvPr>
            <p:cNvSpPr/>
            <p:nvPr/>
          </p:nvSpPr>
          <p:spPr>
            <a:xfrm>
              <a:off x="376936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2C410B31-4548-FC4A-BFE7-CFB3DFFF7070}"/>
                </a:ext>
              </a:extLst>
            </p:cNvPr>
            <p:cNvSpPr/>
            <p:nvPr/>
          </p:nvSpPr>
          <p:spPr>
            <a:xfrm>
              <a:off x="23063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8F44670E-17A0-8C4E-A4F1-4EEB5F921798}"/>
                </a:ext>
              </a:extLst>
            </p:cNvPr>
            <p:cNvSpPr/>
            <p:nvPr/>
          </p:nvSpPr>
          <p:spPr>
            <a:xfrm>
              <a:off x="3037840" y="2370594"/>
              <a:ext cx="731520" cy="73152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73E01376-87AB-614D-BB28-B713D30161BB}"/>
                </a:ext>
              </a:extLst>
            </p:cNvPr>
            <p:cNvSpPr/>
            <p:nvPr/>
          </p:nvSpPr>
          <p:spPr>
            <a:xfrm>
              <a:off x="3769360" y="2370594"/>
              <a:ext cx="731520" cy="73152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ED703611-393D-724E-86C2-55DD228340C1}"/>
                </a:ext>
              </a:extLst>
            </p:cNvPr>
            <p:cNvSpPr/>
            <p:nvPr/>
          </p:nvSpPr>
          <p:spPr>
            <a:xfrm>
              <a:off x="23063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25EBF5CD-0789-D641-AD62-4D0851BB8067}"/>
                </a:ext>
              </a:extLst>
            </p:cNvPr>
            <p:cNvSpPr/>
            <p:nvPr/>
          </p:nvSpPr>
          <p:spPr>
            <a:xfrm>
              <a:off x="3037840" y="3102114"/>
              <a:ext cx="731520" cy="73152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64A51A6A-78D3-7C45-BB5F-13CC429547C6}"/>
                </a:ext>
              </a:extLst>
            </p:cNvPr>
            <p:cNvSpPr/>
            <p:nvPr/>
          </p:nvSpPr>
          <p:spPr>
            <a:xfrm>
              <a:off x="3769360" y="3102114"/>
              <a:ext cx="731520" cy="73152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0C2F3489-AAB1-2846-8769-5C477369ECD9}"/>
                </a:ext>
              </a:extLst>
            </p:cNvPr>
            <p:cNvSpPr/>
            <p:nvPr/>
          </p:nvSpPr>
          <p:spPr>
            <a:xfrm>
              <a:off x="23063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044E412B-11C4-1243-8507-71397DD6E68E}"/>
                </a:ext>
              </a:extLst>
            </p:cNvPr>
            <p:cNvSpPr/>
            <p:nvPr/>
          </p:nvSpPr>
          <p:spPr>
            <a:xfrm>
              <a:off x="3037840" y="3833634"/>
              <a:ext cx="731520" cy="73152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2321B683-B896-C446-9D86-42EAEF788E7D}"/>
                </a:ext>
              </a:extLst>
            </p:cNvPr>
            <p:cNvSpPr/>
            <p:nvPr/>
          </p:nvSpPr>
          <p:spPr>
            <a:xfrm>
              <a:off x="3769360" y="3833634"/>
              <a:ext cx="731520" cy="73152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5F1DB8F9-B946-A34A-AE29-EF1C8BEC84EA}"/>
                </a:ext>
              </a:extLst>
            </p:cNvPr>
            <p:cNvSpPr/>
            <p:nvPr/>
          </p:nvSpPr>
          <p:spPr>
            <a:xfrm>
              <a:off x="23063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EFD2619A-4F87-1242-A0D8-917ED02F1596}"/>
                </a:ext>
              </a:extLst>
            </p:cNvPr>
            <p:cNvSpPr/>
            <p:nvPr/>
          </p:nvSpPr>
          <p:spPr>
            <a:xfrm>
              <a:off x="303784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CC258859-9B55-8844-AC63-CEE5380CDD31}"/>
                </a:ext>
              </a:extLst>
            </p:cNvPr>
            <p:cNvSpPr/>
            <p:nvPr/>
          </p:nvSpPr>
          <p:spPr>
            <a:xfrm>
              <a:off x="376936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36AFDD4F-EC2A-4D47-99C4-E95BCEEDC288}"/>
                </a:ext>
              </a:extLst>
            </p:cNvPr>
            <p:cNvSpPr/>
            <p:nvPr/>
          </p:nvSpPr>
          <p:spPr>
            <a:xfrm>
              <a:off x="4500880" y="1639074"/>
              <a:ext cx="731520" cy="73152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2533D1E8-8B3F-914A-AF76-74A3642EF45E}"/>
                </a:ext>
              </a:extLst>
            </p:cNvPr>
            <p:cNvSpPr/>
            <p:nvPr/>
          </p:nvSpPr>
          <p:spPr>
            <a:xfrm>
              <a:off x="4500880" y="2370594"/>
              <a:ext cx="731520" cy="73152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6E02C27D-AED4-6E4B-BB41-9BC17D8F134F}"/>
                </a:ext>
              </a:extLst>
            </p:cNvPr>
            <p:cNvSpPr/>
            <p:nvPr/>
          </p:nvSpPr>
          <p:spPr>
            <a:xfrm>
              <a:off x="4500880" y="3102114"/>
              <a:ext cx="731520" cy="73152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8EE44F02-0B12-7B41-9196-ECF5E836408B}"/>
                </a:ext>
              </a:extLst>
            </p:cNvPr>
            <p:cNvSpPr/>
            <p:nvPr/>
          </p:nvSpPr>
          <p:spPr>
            <a:xfrm>
              <a:off x="4500880" y="3833634"/>
              <a:ext cx="731520" cy="73152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DC40F474-A97D-5545-89D7-EAFF3E064D4C}"/>
                </a:ext>
              </a:extLst>
            </p:cNvPr>
            <p:cNvSpPr/>
            <p:nvPr/>
          </p:nvSpPr>
          <p:spPr>
            <a:xfrm>
              <a:off x="450088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BF20B035-1ED4-8F4A-843E-88C9F6F54703}"/>
                </a:ext>
              </a:extLst>
            </p:cNvPr>
            <p:cNvSpPr/>
            <p:nvPr/>
          </p:nvSpPr>
          <p:spPr>
            <a:xfrm>
              <a:off x="5232400" y="1639074"/>
              <a:ext cx="731520" cy="73152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C94E955B-E2F1-4344-B669-B0EBE6561BCE}"/>
                </a:ext>
              </a:extLst>
            </p:cNvPr>
            <p:cNvSpPr/>
            <p:nvPr/>
          </p:nvSpPr>
          <p:spPr>
            <a:xfrm>
              <a:off x="5232400" y="2370594"/>
              <a:ext cx="731520" cy="73152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53C5FE84-01BF-DA4F-BA38-AF50E67127CD}"/>
                </a:ext>
              </a:extLst>
            </p:cNvPr>
            <p:cNvSpPr/>
            <p:nvPr/>
          </p:nvSpPr>
          <p:spPr>
            <a:xfrm>
              <a:off x="5232400" y="3102114"/>
              <a:ext cx="731520" cy="73152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418CDE53-0E12-D74B-B333-4F0227B46C6D}"/>
                </a:ext>
              </a:extLst>
            </p:cNvPr>
            <p:cNvSpPr/>
            <p:nvPr/>
          </p:nvSpPr>
          <p:spPr>
            <a:xfrm>
              <a:off x="5232400" y="3833634"/>
              <a:ext cx="731520" cy="73152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4EC21406-A154-B642-B4E7-6A75F8A64285}"/>
                </a:ext>
              </a:extLst>
            </p:cNvPr>
            <p:cNvSpPr/>
            <p:nvPr/>
          </p:nvSpPr>
          <p:spPr>
            <a:xfrm>
              <a:off x="5232400" y="4565154"/>
              <a:ext cx="731520" cy="73152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B5C1D8CB-B8D2-C446-9CE0-40BE6D9BCD97}"/>
                </a:ext>
              </a:extLst>
            </p:cNvPr>
            <p:cNvSpPr/>
            <p:nvPr/>
          </p:nvSpPr>
          <p:spPr>
            <a:xfrm>
              <a:off x="59639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EBB41C52-AC03-A040-94FD-6933C4218CA5}"/>
                </a:ext>
              </a:extLst>
            </p:cNvPr>
            <p:cNvSpPr/>
            <p:nvPr/>
          </p:nvSpPr>
          <p:spPr>
            <a:xfrm>
              <a:off x="59639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F1E7D5FA-5E10-804D-B4E1-562EC02F0748}"/>
                </a:ext>
              </a:extLst>
            </p:cNvPr>
            <p:cNvSpPr/>
            <p:nvPr/>
          </p:nvSpPr>
          <p:spPr>
            <a:xfrm>
              <a:off x="59639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A5DD718C-5A2F-F942-BFC7-D0B95A9A2D43}"/>
                </a:ext>
              </a:extLst>
            </p:cNvPr>
            <p:cNvSpPr/>
            <p:nvPr/>
          </p:nvSpPr>
          <p:spPr>
            <a:xfrm>
              <a:off x="5963920" y="3833634"/>
              <a:ext cx="731520" cy="73152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F7A59E55-924D-D94A-9228-BFD1AD861CCB}"/>
                </a:ext>
              </a:extLst>
            </p:cNvPr>
            <p:cNvSpPr/>
            <p:nvPr/>
          </p:nvSpPr>
          <p:spPr>
            <a:xfrm>
              <a:off x="59639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</p:grpSp>
      <p:sp>
        <p:nvSpPr>
          <p:cNvPr id="67" name="Title 1">
            <a:extLst>
              <a:ext uri="{FF2B5EF4-FFF2-40B4-BE49-F238E27FC236}">
                <a16:creationId xmlns:a16="http://schemas.microsoft.com/office/drawing/2014/main" id="{2A74FD1A-947A-E544-B0DF-634130D8515D}"/>
              </a:ext>
            </a:extLst>
          </p:cNvPr>
          <p:cNvSpPr txBox="1">
            <a:spLocks/>
          </p:cNvSpPr>
          <p:nvPr/>
        </p:nvSpPr>
        <p:spPr>
          <a:xfrm>
            <a:off x="889000" y="5627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1-Connectivity</a:t>
            </a: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6C47B656-4464-4044-A632-D73D76A3D8D0}"/>
              </a:ext>
            </a:extLst>
          </p:cNvPr>
          <p:cNvGrpSpPr/>
          <p:nvPr/>
        </p:nvGrpSpPr>
        <p:grpSpPr>
          <a:xfrm>
            <a:off x="6123567" y="3462217"/>
            <a:ext cx="2194560" cy="2194560"/>
            <a:chOff x="7788366" y="2490970"/>
            <a:chExt cx="2194560" cy="2194560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0A685CEC-2696-8F43-89E5-0B366B8CA01F}"/>
                </a:ext>
              </a:extLst>
            </p:cNvPr>
            <p:cNvGrpSpPr/>
            <p:nvPr/>
          </p:nvGrpSpPr>
          <p:grpSpPr>
            <a:xfrm>
              <a:off x="7788366" y="2490970"/>
              <a:ext cx="2194560" cy="2194560"/>
              <a:chOff x="7015480" y="1705021"/>
              <a:chExt cx="2194560" cy="2194560"/>
            </a:xfrm>
          </p:grpSpPr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6AF3F300-CDDF-024D-BD9E-F33950B2771B}"/>
                  </a:ext>
                </a:extLst>
              </p:cNvPr>
              <p:cNvSpPr/>
              <p:nvPr/>
            </p:nvSpPr>
            <p:spPr>
              <a:xfrm>
                <a:off x="7747000" y="1705021"/>
                <a:ext cx="731520" cy="731520"/>
              </a:xfrm>
              <a:prstGeom prst="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/>
              </a:p>
            </p:txBody>
          </p:sp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DFB1DE3A-27B1-014A-ABEC-DB2503D43098}"/>
                  </a:ext>
                </a:extLst>
              </p:cNvPr>
              <p:cNvSpPr/>
              <p:nvPr/>
            </p:nvSpPr>
            <p:spPr>
              <a:xfrm>
                <a:off x="7015480" y="2436541"/>
                <a:ext cx="731520" cy="731520"/>
              </a:xfrm>
              <a:prstGeom prst="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/>
              </a:p>
            </p:txBody>
          </p:sp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68D80162-245E-174C-B280-62820CFC64CD}"/>
                  </a:ext>
                </a:extLst>
              </p:cNvPr>
              <p:cNvSpPr/>
              <p:nvPr/>
            </p:nvSpPr>
            <p:spPr>
              <a:xfrm>
                <a:off x="7747000" y="2436541"/>
                <a:ext cx="731520" cy="731520"/>
              </a:xfrm>
              <a:prstGeom prst="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/>
              </a:p>
            </p:txBody>
          </p:sp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093A3115-7307-694A-9BFD-B4769149DF86}"/>
                  </a:ext>
                </a:extLst>
              </p:cNvPr>
              <p:cNvSpPr/>
              <p:nvPr/>
            </p:nvSpPr>
            <p:spPr>
              <a:xfrm>
                <a:off x="8478520" y="2436541"/>
                <a:ext cx="731520" cy="731520"/>
              </a:xfrm>
              <a:prstGeom prst="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/>
              </a:p>
            </p:txBody>
          </p:sp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28B5D7C5-5B32-F64C-8B4A-0B22C812EC69}"/>
                  </a:ext>
                </a:extLst>
              </p:cNvPr>
              <p:cNvSpPr/>
              <p:nvPr/>
            </p:nvSpPr>
            <p:spPr>
              <a:xfrm>
                <a:off x="7747000" y="3168061"/>
                <a:ext cx="731520" cy="731520"/>
              </a:xfrm>
              <a:prstGeom prst="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/>
              </a:p>
            </p:txBody>
          </p:sp>
        </p:grp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E498A22A-F57A-584C-A69F-9F41A98F826B}"/>
                </a:ext>
              </a:extLst>
            </p:cNvPr>
            <p:cNvSpPr/>
            <p:nvPr/>
          </p:nvSpPr>
          <p:spPr>
            <a:xfrm>
              <a:off x="8723820" y="3426425"/>
              <a:ext cx="323650" cy="32365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6890320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1EBBAB68-2CA8-4245-98FB-F5E7A376727D}"/>
              </a:ext>
            </a:extLst>
          </p:cNvPr>
          <p:cNvGrpSpPr/>
          <p:nvPr/>
        </p:nvGrpSpPr>
        <p:grpSpPr>
          <a:xfrm>
            <a:off x="3929007" y="1997680"/>
            <a:ext cx="4389120" cy="3657600"/>
            <a:chOff x="2306320" y="1639074"/>
            <a:chExt cx="4389120" cy="3657600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35343AE-FCB8-E34F-B41A-E00D319EE479}"/>
                </a:ext>
              </a:extLst>
            </p:cNvPr>
            <p:cNvSpPr/>
            <p:nvPr/>
          </p:nvSpPr>
          <p:spPr>
            <a:xfrm>
              <a:off x="23063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C5977A57-D4EB-BB42-8365-A98A9C740FAB}"/>
                </a:ext>
              </a:extLst>
            </p:cNvPr>
            <p:cNvSpPr/>
            <p:nvPr/>
          </p:nvSpPr>
          <p:spPr>
            <a:xfrm>
              <a:off x="303784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AC117490-482B-E444-9779-5A6F9B0EECD7}"/>
                </a:ext>
              </a:extLst>
            </p:cNvPr>
            <p:cNvSpPr/>
            <p:nvPr/>
          </p:nvSpPr>
          <p:spPr>
            <a:xfrm>
              <a:off x="376936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2C410B31-4548-FC4A-BFE7-CFB3DFFF7070}"/>
                </a:ext>
              </a:extLst>
            </p:cNvPr>
            <p:cNvSpPr/>
            <p:nvPr/>
          </p:nvSpPr>
          <p:spPr>
            <a:xfrm>
              <a:off x="23063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8F44670E-17A0-8C4E-A4F1-4EEB5F921798}"/>
                </a:ext>
              </a:extLst>
            </p:cNvPr>
            <p:cNvSpPr/>
            <p:nvPr/>
          </p:nvSpPr>
          <p:spPr>
            <a:xfrm>
              <a:off x="3037840" y="2370594"/>
              <a:ext cx="731520" cy="73152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73E01376-87AB-614D-BB28-B713D30161BB}"/>
                </a:ext>
              </a:extLst>
            </p:cNvPr>
            <p:cNvSpPr/>
            <p:nvPr/>
          </p:nvSpPr>
          <p:spPr>
            <a:xfrm>
              <a:off x="3769360" y="2370594"/>
              <a:ext cx="731520" cy="73152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ED703611-393D-724E-86C2-55DD228340C1}"/>
                </a:ext>
              </a:extLst>
            </p:cNvPr>
            <p:cNvSpPr/>
            <p:nvPr/>
          </p:nvSpPr>
          <p:spPr>
            <a:xfrm>
              <a:off x="23063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25EBF5CD-0789-D641-AD62-4D0851BB8067}"/>
                </a:ext>
              </a:extLst>
            </p:cNvPr>
            <p:cNvSpPr/>
            <p:nvPr/>
          </p:nvSpPr>
          <p:spPr>
            <a:xfrm>
              <a:off x="3037840" y="3102114"/>
              <a:ext cx="731520" cy="73152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64A51A6A-78D3-7C45-BB5F-13CC429547C6}"/>
                </a:ext>
              </a:extLst>
            </p:cNvPr>
            <p:cNvSpPr/>
            <p:nvPr/>
          </p:nvSpPr>
          <p:spPr>
            <a:xfrm>
              <a:off x="3769360" y="3102114"/>
              <a:ext cx="731520" cy="73152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0C2F3489-AAB1-2846-8769-5C477369ECD9}"/>
                </a:ext>
              </a:extLst>
            </p:cNvPr>
            <p:cNvSpPr/>
            <p:nvPr/>
          </p:nvSpPr>
          <p:spPr>
            <a:xfrm>
              <a:off x="23063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044E412B-11C4-1243-8507-71397DD6E68E}"/>
                </a:ext>
              </a:extLst>
            </p:cNvPr>
            <p:cNvSpPr/>
            <p:nvPr/>
          </p:nvSpPr>
          <p:spPr>
            <a:xfrm>
              <a:off x="3037840" y="3833634"/>
              <a:ext cx="731520" cy="73152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2321B683-B896-C446-9D86-42EAEF788E7D}"/>
                </a:ext>
              </a:extLst>
            </p:cNvPr>
            <p:cNvSpPr/>
            <p:nvPr/>
          </p:nvSpPr>
          <p:spPr>
            <a:xfrm>
              <a:off x="3769360" y="3833634"/>
              <a:ext cx="731520" cy="73152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5F1DB8F9-B946-A34A-AE29-EF1C8BEC84EA}"/>
                </a:ext>
              </a:extLst>
            </p:cNvPr>
            <p:cNvSpPr/>
            <p:nvPr/>
          </p:nvSpPr>
          <p:spPr>
            <a:xfrm>
              <a:off x="23063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EFD2619A-4F87-1242-A0D8-917ED02F1596}"/>
                </a:ext>
              </a:extLst>
            </p:cNvPr>
            <p:cNvSpPr/>
            <p:nvPr/>
          </p:nvSpPr>
          <p:spPr>
            <a:xfrm>
              <a:off x="303784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CC258859-9B55-8844-AC63-CEE5380CDD31}"/>
                </a:ext>
              </a:extLst>
            </p:cNvPr>
            <p:cNvSpPr/>
            <p:nvPr/>
          </p:nvSpPr>
          <p:spPr>
            <a:xfrm>
              <a:off x="376936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36AFDD4F-EC2A-4D47-99C4-E95BCEEDC288}"/>
                </a:ext>
              </a:extLst>
            </p:cNvPr>
            <p:cNvSpPr/>
            <p:nvPr/>
          </p:nvSpPr>
          <p:spPr>
            <a:xfrm>
              <a:off x="4500880" y="1639074"/>
              <a:ext cx="731520" cy="73152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2533D1E8-8B3F-914A-AF76-74A3642EF45E}"/>
                </a:ext>
              </a:extLst>
            </p:cNvPr>
            <p:cNvSpPr/>
            <p:nvPr/>
          </p:nvSpPr>
          <p:spPr>
            <a:xfrm>
              <a:off x="4500880" y="2370594"/>
              <a:ext cx="731520" cy="73152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6E02C27D-AED4-6E4B-BB41-9BC17D8F134F}"/>
                </a:ext>
              </a:extLst>
            </p:cNvPr>
            <p:cNvSpPr/>
            <p:nvPr/>
          </p:nvSpPr>
          <p:spPr>
            <a:xfrm>
              <a:off x="4500880" y="3102114"/>
              <a:ext cx="731520" cy="73152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8EE44F02-0B12-7B41-9196-ECF5E836408B}"/>
                </a:ext>
              </a:extLst>
            </p:cNvPr>
            <p:cNvSpPr/>
            <p:nvPr/>
          </p:nvSpPr>
          <p:spPr>
            <a:xfrm>
              <a:off x="4500880" y="3833634"/>
              <a:ext cx="731520" cy="73152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DC40F474-A97D-5545-89D7-EAFF3E064D4C}"/>
                </a:ext>
              </a:extLst>
            </p:cNvPr>
            <p:cNvSpPr/>
            <p:nvPr/>
          </p:nvSpPr>
          <p:spPr>
            <a:xfrm>
              <a:off x="450088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BF20B035-1ED4-8F4A-843E-88C9F6F54703}"/>
                </a:ext>
              </a:extLst>
            </p:cNvPr>
            <p:cNvSpPr/>
            <p:nvPr/>
          </p:nvSpPr>
          <p:spPr>
            <a:xfrm>
              <a:off x="5232400" y="1639074"/>
              <a:ext cx="731520" cy="73152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C94E955B-E2F1-4344-B669-B0EBE6561BCE}"/>
                </a:ext>
              </a:extLst>
            </p:cNvPr>
            <p:cNvSpPr/>
            <p:nvPr/>
          </p:nvSpPr>
          <p:spPr>
            <a:xfrm>
              <a:off x="5232400" y="2370594"/>
              <a:ext cx="731520" cy="73152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53C5FE84-01BF-DA4F-BA38-AF50E67127CD}"/>
                </a:ext>
              </a:extLst>
            </p:cNvPr>
            <p:cNvSpPr/>
            <p:nvPr/>
          </p:nvSpPr>
          <p:spPr>
            <a:xfrm>
              <a:off x="5232400" y="3102114"/>
              <a:ext cx="731520" cy="73152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418CDE53-0E12-D74B-B333-4F0227B46C6D}"/>
                </a:ext>
              </a:extLst>
            </p:cNvPr>
            <p:cNvSpPr/>
            <p:nvPr/>
          </p:nvSpPr>
          <p:spPr>
            <a:xfrm>
              <a:off x="5232400" y="3833634"/>
              <a:ext cx="731520" cy="73152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4EC21406-A154-B642-B4E7-6A75F8A64285}"/>
                </a:ext>
              </a:extLst>
            </p:cNvPr>
            <p:cNvSpPr/>
            <p:nvPr/>
          </p:nvSpPr>
          <p:spPr>
            <a:xfrm>
              <a:off x="5232400" y="4565154"/>
              <a:ext cx="731520" cy="73152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B5C1D8CB-B8D2-C446-9CE0-40BE6D9BCD97}"/>
                </a:ext>
              </a:extLst>
            </p:cNvPr>
            <p:cNvSpPr/>
            <p:nvPr/>
          </p:nvSpPr>
          <p:spPr>
            <a:xfrm>
              <a:off x="59639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EBB41C52-AC03-A040-94FD-6933C4218CA5}"/>
                </a:ext>
              </a:extLst>
            </p:cNvPr>
            <p:cNvSpPr/>
            <p:nvPr/>
          </p:nvSpPr>
          <p:spPr>
            <a:xfrm>
              <a:off x="59639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F1E7D5FA-5E10-804D-B4E1-562EC02F0748}"/>
                </a:ext>
              </a:extLst>
            </p:cNvPr>
            <p:cNvSpPr/>
            <p:nvPr/>
          </p:nvSpPr>
          <p:spPr>
            <a:xfrm>
              <a:off x="59639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A5DD718C-5A2F-F942-BFC7-D0B95A9A2D43}"/>
                </a:ext>
              </a:extLst>
            </p:cNvPr>
            <p:cNvSpPr/>
            <p:nvPr/>
          </p:nvSpPr>
          <p:spPr>
            <a:xfrm>
              <a:off x="5963920" y="3833634"/>
              <a:ext cx="731520" cy="73152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F7A59E55-924D-D94A-9228-BFD1AD861CCB}"/>
                </a:ext>
              </a:extLst>
            </p:cNvPr>
            <p:cNvSpPr/>
            <p:nvPr/>
          </p:nvSpPr>
          <p:spPr>
            <a:xfrm>
              <a:off x="59639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</p:grpSp>
      <p:sp>
        <p:nvSpPr>
          <p:cNvPr id="67" name="Title 1">
            <a:extLst>
              <a:ext uri="{FF2B5EF4-FFF2-40B4-BE49-F238E27FC236}">
                <a16:creationId xmlns:a16="http://schemas.microsoft.com/office/drawing/2014/main" id="{2A74FD1A-947A-E544-B0DF-634130D8515D}"/>
              </a:ext>
            </a:extLst>
          </p:cNvPr>
          <p:cNvSpPr txBox="1">
            <a:spLocks/>
          </p:cNvSpPr>
          <p:nvPr/>
        </p:nvSpPr>
        <p:spPr>
          <a:xfrm>
            <a:off x="889000" y="5627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1-Connectivity</a:t>
            </a:r>
          </a:p>
        </p:txBody>
      </p:sp>
    </p:spTree>
    <p:extLst>
      <p:ext uri="{BB962C8B-B14F-4D97-AF65-F5344CB8AC3E}">
        <p14:creationId xmlns:p14="http://schemas.microsoft.com/office/powerpoint/2010/main" val="307001452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1EBBAB68-2CA8-4245-98FB-F5E7A376727D}"/>
              </a:ext>
            </a:extLst>
          </p:cNvPr>
          <p:cNvGrpSpPr/>
          <p:nvPr/>
        </p:nvGrpSpPr>
        <p:grpSpPr>
          <a:xfrm>
            <a:off x="3929007" y="1997680"/>
            <a:ext cx="4389120" cy="3657600"/>
            <a:chOff x="2306320" y="1639074"/>
            <a:chExt cx="4389120" cy="3657600"/>
          </a:xfrm>
          <a:solidFill>
            <a:schemeClr val="bg1"/>
          </a:solidFill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35343AE-FCB8-E34F-B41A-E00D319EE479}"/>
                </a:ext>
              </a:extLst>
            </p:cNvPr>
            <p:cNvSpPr/>
            <p:nvPr/>
          </p:nvSpPr>
          <p:spPr>
            <a:xfrm>
              <a:off x="2306320" y="1639074"/>
              <a:ext cx="731520" cy="73152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>
                      <a:lumMod val="75000"/>
                    </a:schemeClr>
                  </a:solidFill>
                </a:rPr>
                <a:t>0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C5977A57-D4EB-BB42-8365-A98A9C740FAB}"/>
                </a:ext>
              </a:extLst>
            </p:cNvPr>
            <p:cNvSpPr/>
            <p:nvPr/>
          </p:nvSpPr>
          <p:spPr>
            <a:xfrm>
              <a:off x="3037840" y="1639074"/>
              <a:ext cx="731520" cy="73152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>
                      <a:lumMod val="75000"/>
                    </a:schemeClr>
                  </a:solidFill>
                </a:rPr>
                <a:t>0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AC117490-482B-E444-9779-5A6F9B0EECD7}"/>
                </a:ext>
              </a:extLst>
            </p:cNvPr>
            <p:cNvSpPr/>
            <p:nvPr/>
          </p:nvSpPr>
          <p:spPr>
            <a:xfrm>
              <a:off x="3769360" y="1639074"/>
              <a:ext cx="731520" cy="73152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>
                      <a:lumMod val="75000"/>
                    </a:schemeClr>
                  </a:solidFill>
                </a:rPr>
                <a:t>0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2C410B31-4548-FC4A-BFE7-CFB3DFFF7070}"/>
                </a:ext>
              </a:extLst>
            </p:cNvPr>
            <p:cNvSpPr/>
            <p:nvPr/>
          </p:nvSpPr>
          <p:spPr>
            <a:xfrm>
              <a:off x="2306320" y="2370594"/>
              <a:ext cx="731520" cy="73152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>
                      <a:lumMod val="75000"/>
                    </a:schemeClr>
                  </a:solidFill>
                </a:rPr>
                <a:t>0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8F44670E-17A0-8C4E-A4F1-4EEB5F921798}"/>
                </a:ext>
              </a:extLst>
            </p:cNvPr>
            <p:cNvSpPr/>
            <p:nvPr/>
          </p:nvSpPr>
          <p:spPr>
            <a:xfrm>
              <a:off x="3037840" y="2370594"/>
              <a:ext cx="731520" cy="73152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>
                      <a:lumMod val="75000"/>
                    </a:schemeClr>
                  </a:solidFill>
                </a:rPr>
                <a:t>0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73E01376-87AB-614D-BB28-B713D30161BB}"/>
                </a:ext>
              </a:extLst>
            </p:cNvPr>
            <p:cNvSpPr/>
            <p:nvPr/>
          </p:nvSpPr>
          <p:spPr>
            <a:xfrm>
              <a:off x="3769360" y="2370594"/>
              <a:ext cx="731520" cy="73152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>
                      <a:lumMod val="75000"/>
                    </a:schemeClr>
                  </a:solidFill>
                </a:rPr>
                <a:t>0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ED703611-393D-724E-86C2-55DD228340C1}"/>
                </a:ext>
              </a:extLst>
            </p:cNvPr>
            <p:cNvSpPr/>
            <p:nvPr/>
          </p:nvSpPr>
          <p:spPr>
            <a:xfrm>
              <a:off x="2306320" y="3102114"/>
              <a:ext cx="731520" cy="73152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>
                      <a:lumMod val="75000"/>
                    </a:schemeClr>
                  </a:solidFill>
                </a:rPr>
                <a:t>0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25EBF5CD-0789-D641-AD62-4D0851BB8067}"/>
                </a:ext>
              </a:extLst>
            </p:cNvPr>
            <p:cNvSpPr/>
            <p:nvPr/>
          </p:nvSpPr>
          <p:spPr>
            <a:xfrm>
              <a:off x="3037840" y="3102114"/>
              <a:ext cx="731520" cy="73152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2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64A51A6A-78D3-7C45-BB5F-13CC429547C6}"/>
                </a:ext>
              </a:extLst>
            </p:cNvPr>
            <p:cNvSpPr/>
            <p:nvPr/>
          </p:nvSpPr>
          <p:spPr>
            <a:xfrm>
              <a:off x="3769360" y="3102114"/>
              <a:ext cx="731520" cy="73152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2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0C2F3489-AAB1-2846-8769-5C477369ECD9}"/>
                </a:ext>
              </a:extLst>
            </p:cNvPr>
            <p:cNvSpPr/>
            <p:nvPr/>
          </p:nvSpPr>
          <p:spPr>
            <a:xfrm>
              <a:off x="2306320" y="3833634"/>
              <a:ext cx="731520" cy="73152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>
                      <a:lumMod val="75000"/>
                    </a:schemeClr>
                  </a:solidFill>
                </a:rPr>
                <a:t>0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044E412B-11C4-1243-8507-71397DD6E68E}"/>
                </a:ext>
              </a:extLst>
            </p:cNvPr>
            <p:cNvSpPr/>
            <p:nvPr/>
          </p:nvSpPr>
          <p:spPr>
            <a:xfrm>
              <a:off x="3037840" y="3833634"/>
              <a:ext cx="731520" cy="73152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2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2321B683-B896-C446-9D86-42EAEF788E7D}"/>
                </a:ext>
              </a:extLst>
            </p:cNvPr>
            <p:cNvSpPr/>
            <p:nvPr/>
          </p:nvSpPr>
          <p:spPr>
            <a:xfrm>
              <a:off x="3769360" y="3833634"/>
              <a:ext cx="731520" cy="73152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2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5F1DB8F9-B946-A34A-AE29-EF1C8BEC84EA}"/>
                </a:ext>
              </a:extLst>
            </p:cNvPr>
            <p:cNvSpPr/>
            <p:nvPr/>
          </p:nvSpPr>
          <p:spPr>
            <a:xfrm>
              <a:off x="2306320" y="4565154"/>
              <a:ext cx="731520" cy="73152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>
                      <a:lumMod val="75000"/>
                    </a:schemeClr>
                  </a:solidFill>
                </a:rPr>
                <a:t>0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EFD2619A-4F87-1242-A0D8-917ED02F1596}"/>
                </a:ext>
              </a:extLst>
            </p:cNvPr>
            <p:cNvSpPr/>
            <p:nvPr/>
          </p:nvSpPr>
          <p:spPr>
            <a:xfrm>
              <a:off x="3037840" y="4565154"/>
              <a:ext cx="731520" cy="73152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>
                      <a:lumMod val="75000"/>
                    </a:schemeClr>
                  </a:solidFill>
                </a:rPr>
                <a:t>0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CC258859-9B55-8844-AC63-CEE5380CDD31}"/>
                </a:ext>
              </a:extLst>
            </p:cNvPr>
            <p:cNvSpPr/>
            <p:nvPr/>
          </p:nvSpPr>
          <p:spPr>
            <a:xfrm>
              <a:off x="3769360" y="4565154"/>
              <a:ext cx="731520" cy="73152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>
                      <a:lumMod val="75000"/>
                    </a:schemeClr>
                  </a:solidFill>
                </a:rPr>
                <a:t>0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36AFDD4F-EC2A-4D47-99C4-E95BCEEDC288}"/>
                </a:ext>
              </a:extLst>
            </p:cNvPr>
            <p:cNvSpPr/>
            <p:nvPr/>
          </p:nvSpPr>
          <p:spPr>
            <a:xfrm>
              <a:off x="4500880" y="1639074"/>
              <a:ext cx="731520" cy="73152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accent5">
                      <a:lumMod val="60000"/>
                      <a:lumOff val="40000"/>
                    </a:schemeClr>
                  </a:solidFill>
                </a:rPr>
                <a:t>1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2533D1E8-8B3F-914A-AF76-74A3642EF45E}"/>
                </a:ext>
              </a:extLst>
            </p:cNvPr>
            <p:cNvSpPr/>
            <p:nvPr/>
          </p:nvSpPr>
          <p:spPr>
            <a:xfrm>
              <a:off x="4500880" y="2370594"/>
              <a:ext cx="731520" cy="73152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accent5">
                      <a:lumMod val="60000"/>
                      <a:lumOff val="40000"/>
                    </a:schemeClr>
                  </a:solidFill>
                </a:rPr>
                <a:t>1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6E02C27D-AED4-6E4B-BB41-9BC17D8F134F}"/>
                </a:ext>
              </a:extLst>
            </p:cNvPr>
            <p:cNvSpPr/>
            <p:nvPr/>
          </p:nvSpPr>
          <p:spPr>
            <a:xfrm>
              <a:off x="4500880" y="3102114"/>
              <a:ext cx="731520" cy="73152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>
                      <a:lumMod val="75000"/>
                    </a:schemeClr>
                  </a:solidFill>
                </a:rPr>
                <a:t>0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8EE44F02-0B12-7B41-9196-ECF5E836408B}"/>
                </a:ext>
              </a:extLst>
            </p:cNvPr>
            <p:cNvSpPr/>
            <p:nvPr/>
          </p:nvSpPr>
          <p:spPr>
            <a:xfrm>
              <a:off x="4500880" y="3833634"/>
              <a:ext cx="731520" cy="73152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>
                      <a:lumMod val="75000"/>
                    </a:schemeClr>
                  </a:solidFill>
                </a:rPr>
                <a:t>0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DC40F474-A97D-5545-89D7-EAFF3E064D4C}"/>
                </a:ext>
              </a:extLst>
            </p:cNvPr>
            <p:cNvSpPr/>
            <p:nvPr/>
          </p:nvSpPr>
          <p:spPr>
            <a:xfrm>
              <a:off x="4500880" y="4565154"/>
              <a:ext cx="731520" cy="73152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>
                      <a:lumMod val="75000"/>
                    </a:schemeClr>
                  </a:solidFill>
                </a:rPr>
                <a:t>0</a:t>
              </a: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BF20B035-1ED4-8F4A-843E-88C9F6F54703}"/>
                </a:ext>
              </a:extLst>
            </p:cNvPr>
            <p:cNvSpPr/>
            <p:nvPr/>
          </p:nvSpPr>
          <p:spPr>
            <a:xfrm>
              <a:off x="5232400" y="1639074"/>
              <a:ext cx="731520" cy="73152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accent5">
                      <a:lumMod val="60000"/>
                      <a:lumOff val="40000"/>
                    </a:schemeClr>
                  </a:solidFill>
                </a:rPr>
                <a:t>1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C94E955B-E2F1-4344-B669-B0EBE6561BCE}"/>
                </a:ext>
              </a:extLst>
            </p:cNvPr>
            <p:cNvSpPr/>
            <p:nvPr/>
          </p:nvSpPr>
          <p:spPr>
            <a:xfrm>
              <a:off x="5232400" y="2370594"/>
              <a:ext cx="731520" cy="73152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accent5">
                      <a:lumMod val="60000"/>
                      <a:lumOff val="40000"/>
                    </a:schemeClr>
                  </a:solidFill>
                </a:rPr>
                <a:t>1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53C5FE84-01BF-DA4F-BA38-AF50E67127CD}"/>
                </a:ext>
              </a:extLst>
            </p:cNvPr>
            <p:cNvSpPr/>
            <p:nvPr/>
          </p:nvSpPr>
          <p:spPr>
            <a:xfrm>
              <a:off x="5232400" y="3102114"/>
              <a:ext cx="731520" cy="73152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>
                      <a:lumMod val="75000"/>
                    </a:schemeClr>
                  </a:solidFill>
                </a:rPr>
                <a:t>0</a:t>
              </a: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418CDE53-0E12-D74B-B333-4F0227B46C6D}"/>
                </a:ext>
              </a:extLst>
            </p:cNvPr>
            <p:cNvSpPr/>
            <p:nvPr/>
          </p:nvSpPr>
          <p:spPr>
            <a:xfrm>
              <a:off x="5232400" y="3833634"/>
              <a:ext cx="731520" cy="73152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3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4EC21406-A154-B642-B4E7-6A75F8A64285}"/>
                </a:ext>
              </a:extLst>
            </p:cNvPr>
            <p:cNvSpPr/>
            <p:nvPr/>
          </p:nvSpPr>
          <p:spPr>
            <a:xfrm>
              <a:off x="5232400" y="4565154"/>
              <a:ext cx="731520" cy="73152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3</a:t>
              </a: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B5C1D8CB-B8D2-C446-9CE0-40BE6D9BCD97}"/>
                </a:ext>
              </a:extLst>
            </p:cNvPr>
            <p:cNvSpPr/>
            <p:nvPr/>
          </p:nvSpPr>
          <p:spPr>
            <a:xfrm>
              <a:off x="5963920" y="1639074"/>
              <a:ext cx="731520" cy="73152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>
                      <a:lumMod val="75000"/>
                    </a:schemeClr>
                  </a:solidFill>
                </a:rPr>
                <a:t>0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EBB41C52-AC03-A040-94FD-6933C4218CA5}"/>
                </a:ext>
              </a:extLst>
            </p:cNvPr>
            <p:cNvSpPr/>
            <p:nvPr/>
          </p:nvSpPr>
          <p:spPr>
            <a:xfrm>
              <a:off x="5963920" y="2370594"/>
              <a:ext cx="731520" cy="73152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>
                      <a:lumMod val="75000"/>
                    </a:schemeClr>
                  </a:solidFill>
                </a:rPr>
                <a:t>0</a:t>
              </a: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F1E7D5FA-5E10-804D-B4E1-562EC02F0748}"/>
                </a:ext>
              </a:extLst>
            </p:cNvPr>
            <p:cNvSpPr/>
            <p:nvPr/>
          </p:nvSpPr>
          <p:spPr>
            <a:xfrm>
              <a:off x="5963920" y="3102114"/>
              <a:ext cx="731520" cy="73152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>
                      <a:lumMod val="75000"/>
                    </a:schemeClr>
                  </a:solidFill>
                </a:rPr>
                <a:t>0</a:t>
              </a: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A5DD718C-5A2F-F942-BFC7-D0B95A9A2D43}"/>
                </a:ext>
              </a:extLst>
            </p:cNvPr>
            <p:cNvSpPr/>
            <p:nvPr/>
          </p:nvSpPr>
          <p:spPr>
            <a:xfrm>
              <a:off x="5963920" y="3833634"/>
              <a:ext cx="731520" cy="73152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3</a:t>
              </a: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F7A59E55-924D-D94A-9228-BFD1AD861CCB}"/>
                </a:ext>
              </a:extLst>
            </p:cNvPr>
            <p:cNvSpPr/>
            <p:nvPr/>
          </p:nvSpPr>
          <p:spPr>
            <a:xfrm>
              <a:off x="5963920" y="4565154"/>
              <a:ext cx="731520" cy="73152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>
                      <a:lumMod val="75000"/>
                    </a:schemeClr>
                  </a:solidFill>
                </a:rPr>
                <a:t>0</a:t>
              </a:r>
            </a:p>
          </p:txBody>
        </p:sp>
      </p:grpSp>
      <p:sp>
        <p:nvSpPr>
          <p:cNvPr id="67" name="Title 1">
            <a:extLst>
              <a:ext uri="{FF2B5EF4-FFF2-40B4-BE49-F238E27FC236}">
                <a16:creationId xmlns:a16="http://schemas.microsoft.com/office/drawing/2014/main" id="{2A74FD1A-947A-E544-B0DF-634130D8515D}"/>
              </a:ext>
            </a:extLst>
          </p:cNvPr>
          <p:cNvSpPr txBox="1">
            <a:spLocks/>
          </p:cNvSpPr>
          <p:nvPr/>
        </p:nvSpPr>
        <p:spPr>
          <a:xfrm>
            <a:off x="889000" y="5627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1-Connectivity</a:t>
            </a:r>
          </a:p>
        </p:txBody>
      </p:sp>
    </p:spTree>
    <p:extLst>
      <p:ext uri="{BB962C8B-B14F-4D97-AF65-F5344CB8AC3E}">
        <p14:creationId xmlns:p14="http://schemas.microsoft.com/office/powerpoint/2010/main" val="189766299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1EBBAB68-2CA8-4245-98FB-F5E7A376727D}"/>
              </a:ext>
            </a:extLst>
          </p:cNvPr>
          <p:cNvGrpSpPr/>
          <p:nvPr/>
        </p:nvGrpSpPr>
        <p:grpSpPr>
          <a:xfrm>
            <a:off x="3929007" y="1997680"/>
            <a:ext cx="4389120" cy="3657600"/>
            <a:chOff x="2306320" y="1639074"/>
            <a:chExt cx="4389120" cy="3657600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35343AE-FCB8-E34F-B41A-E00D319EE479}"/>
                </a:ext>
              </a:extLst>
            </p:cNvPr>
            <p:cNvSpPr/>
            <p:nvPr/>
          </p:nvSpPr>
          <p:spPr>
            <a:xfrm>
              <a:off x="23063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C5977A57-D4EB-BB42-8365-A98A9C740FAB}"/>
                </a:ext>
              </a:extLst>
            </p:cNvPr>
            <p:cNvSpPr/>
            <p:nvPr/>
          </p:nvSpPr>
          <p:spPr>
            <a:xfrm>
              <a:off x="303784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AC117490-482B-E444-9779-5A6F9B0EECD7}"/>
                </a:ext>
              </a:extLst>
            </p:cNvPr>
            <p:cNvSpPr/>
            <p:nvPr/>
          </p:nvSpPr>
          <p:spPr>
            <a:xfrm>
              <a:off x="376936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2C410B31-4548-FC4A-BFE7-CFB3DFFF7070}"/>
                </a:ext>
              </a:extLst>
            </p:cNvPr>
            <p:cNvSpPr/>
            <p:nvPr/>
          </p:nvSpPr>
          <p:spPr>
            <a:xfrm>
              <a:off x="23063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8F44670E-17A0-8C4E-A4F1-4EEB5F921798}"/>
                </a:ext>
              </a:extLst>
            </p:cNvPr>
            <p:cNvSpPr/>
            <p:nvPr/>
          </p:nvSpPr>
          <p:spPr>
            <a:xfrm>
              <a:off x="3037840" y="2370594"/>
              <a:ext cx="731520" cy="73152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73E01376-87AB-614D-BB28-B713D30161BB}"/>
                </a:ext>
              </a:extLst>
            </p:cNvPr>
            <p:cNvSpPr/>
            <p:nvPr/>
          </p:nvSpPr>
          <p:spPr>
            <a:xfrm>
              <a:off x="3769360" y="2370594"/>
              <a:ext cx="731520" cy="73152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ED703611-393D-724E-86C2-55DD228340C1}"/>
                </a:ext>
              </a:extLst>
            </p:cNvPr>
            <p:cNvSpPr/>
            <p:nvPr/>
          </p:nvSpPr>
          <p:spPr>
            <a:xfrm>
              <a:off x="23063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25EBF5CD-0789-D641-AD62-4D0851BB8067}"/>
                </a:ext>
              </a:extLst>
            </p:cNvPr>
            <p:cNvSpPr/>
            <p:nvPr/>
          </p:nvSpPr>
          <p:spPr>
            <a:xfrm>
              <a:off x="3037840" y="3102114"/>
              <a:ext cx="731520" cy="73152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64A51A6A-78D3-7C45-BB5F-13CC429547C6}"/>
                </a:ext>
              </a:extLst>
            </p:cNvPr>
            <p:cNvSpPr/>
            <p:nvPr/>
          </p:nvSpPr>
          <p:spPr>
            <a:xfrm>
              <a:off x="3769360" y="3102114"/>
              <a:ext cx="731520" cy="73152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0C2F3489-AAB1-2846-8769-5C477369ECD9}"/>
                </a:ext>
              </a:extLst>
            </p:cNvPr>
            <p:cNvSpPr/>
            <p:nvPr/>
          </p:nvSpPr>
          <p:spPr>
            <a:xfrm>
              <a:off x="23063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044E412B-11C4-1243-8507-71397DD6E68E}"/>
                </a:ext>
              </a:extLst>
            </p:cNvPr>
            <p:cNvSpPr/>
            <p:nvPr/>
          </p:nvSpPr>
          <p:spPr>
            <a:xfrm>
              <a:off x="3037840" y="3833634"/>
              <a:ext cx="731520" cy="73152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2321B683-B896-C446-9D86-42EAEF788E7D}"/>
                </a:ext>
              </a:extLst>
            </p:cNvPr>
            <p:cNvSpPr/>
            <p:nvPr/>
          </p:nvSpPr>
          <p:spPr>
            <a:xfrm>
              <a:off x="3769360" y="3833634"/>
              <a:ext cx="731520" cy="73152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5F1DB8F9-B946-A34A-AE29-EF1C8BEC84EA}"/>
                </a:ext>
              </a:extLst>
            </p:cNvPr>
            <p:cNvSpPr/>
            <p:nvPr/>
          </p:nvSpPr>
          <p:spPr>
            <a:xfrm>
              <a:off x="23063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EFD2619A-4F87-1242-A0D8-917ED02F1596}"/>
                </a:ext>
              </a:extLst>
            </p:cNvPr>
            <p:cNvSpPr/>
            <p:nvPr/>
          </p:nvSpPr>
          <p:spPr>
            <a:xfrm>
              <a:off x="303784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CC258859-9B55-8844-AC63-CEE5380CDD31}"/>
                </a:ext>
              </a:extLst>
            </p:cNvPr>
            <p:cNvSpPr/>
            <p:nvPr/>
          </p:nvSpPr>
          <p:spPr>
            <a:xfrm>
              <a:off x="376936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36AFDD4F-EC2A-4D47-99C4-E95BCEEDC288}"/>
                </a:ext>
              </a:extLst>
            </p:cNvPr>
            <p:cNvSpPr/>
            <p:nvPr/>
          </p:nvSpPr>
          <p:spPr>
            <a:xfrm>
              <a:off x="4500880" y="163907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2533D1E8-8B3F-914A-AF76-74A3642EF45E}"/>
                </a:ext>
              </a:extLst>
            </p:cNvPr>
            <p:cNvSpPr/>
            <p:nvPr/>
          </p:nvSpPr>
          <p:spPr>
            <a:xfrm>
              <a:off x="4500880" y="2370594"/>
              <a:ext cx="731520" cy="73152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6E02C27D-AED4-6E4B-BB41-9BC17D8F134F}"/>
                </a:ext>
              </a:extLst>
            </p:cNvPr>
            <p:cNvSpPr/>
            <p:nvPr/>
          </p:nvSpPr>
          <p:spPr>
            <a:xfrm>
              <a:off x="4500880" y="3102114"/>
              <a:ext cx="731520" cy="73152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8EE44F02-0B12-7B41-9196-ECF5E836408B}"/>
                </a:ext>
              </a:extLst>
            </p:cNvPr>
            <p:cNvSpPr/>
            <p:nvPr/>
          </p:nvSpPr>
          <p:spPr>
            <a:xfrm>
              <a:off x="4500880" y="3833634"/>
              <a:ext cx="731520" cy="73152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DC40F474-A97D-5545-89D7-EAFF3E064D4C}"/>
                </a:ext>
              </a:extLst>
            </p:cNvPr>
            <p:cNvSpPr/>
            <p:nvPr/>
          </p:nvSpPr>
          <p:spPr>
            <a:xfrm>
              <a:off x="450088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BF20B035-1ED4-8F4A-843E-88C9F6F54703}"/>
                </a:ext>
              </a:extLst>
            </p:cNvPr>
            <p:cNvSpPr/>
            <p:nvPr/>
          </p:nvSpPr>
          <p:spPr>
            <a:xfrm>
              <a:off x="5232400" y="163907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C94E955B-E2F1-4344-B669-B0EBE6561BCE}"/>
                </a:ext>
              </a:extLst>
            </p:cNvPr>
            <p:cNvSpPr/>
            <p:nvPr/>
          </p:nvSpPr>
          <p:spPr>
            <a:xfrm>
              <a:off x="5232400" y="237059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53C5FE84-01BF-DA4F-BA38-AF50E67127CD}"/>
                </a:ext>
              </a:extLst>
            </p:cNvPr>
            <p:cNvSpPr/>
            <p:nvPr/>
          </p:nvSpPr>
          <p:spPr>
            <a:xfrm>
              <a:off x="5232400" y="3102114"/>
              <a:ext cx="731520" cy="73152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418CDE53-0E12-D74B-B333-4F0227B46C6D}"/>
                </a:ext>
              </a:extLst>
            </p:cNvPr>
            <p:cNvSpPr/>
            <p:nvPr/>
          </p:nvSpPr>
          <p:spPr>
            <a:xfrm>
              <a:off x="5232400" y="383363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4EC21406-A154-B642-B4E7-6A75F8A64285}"/>
                </a:ext>
              </a:extLst>
            </p:cNvPr>
            <p:cNvSpPr/>
            <p:nvPr/>
          </p:nvSpPr>
          <p:spPr>
            <a:xfrm>
              <a:off x="5232400" y="456515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B5C1D8CB-B8D2-C446-9CE0-40BE6D9BCD97}"/>
                </a:ext>
              </a:extLst>
            </p:cNvPr>
            <p:cNvSpPr/>
            <p:nvPr/>
          </p:nvSpPr>
          <p:spPr>
            <a:xfrm>
              <a:off x="59639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EBB41C52-AC03-A040-94FD-6933C4218CA5}"/>
                </a:ext>
              </a:extLst>
            </p:cNvPr>
            <p:cNvSpPr/>
            <p:nvPr/>
          </p:nvSpPr>
          <p:spPr>
            <a:xfrm>
              <a:off x="59639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F1E7D5FA-5E10-804D-B4E1-562EC02F0748}"/>
                </a:ext>
              </a:extLst>
            </p:cNvPr>
            <p:cNvSpPr/>
            <p:nvPr/>
          </p:nvSpPr>
          <p:spPr>
            <a:xfrm>
              <a:off x="59639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A5DD718C-5A2F-F942-BFC7-D0B95A9A2D43}"/>
                </a:ext>
              </a:extLst>
            </p:cNvPr>
            <p:cNvSpPr/>
            <p:nvPr/>
          </p:nvSpPr>
          <p:spPr>
            <a:xfrm>
              <a:off x="5963920" y="383363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F7A59E55-924D-D94A-9228-BFD1AD861CCB}"/>
                </a:ext>
              </a:extLst>
            </p:cNvPr>
            <p:cNvSpPr/>
            <p:nvPr/>
          </p:nvSpPr>
          <p:spPr>
            <a:xfrm>
              <a:off x="59639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</p:grpSp>
      <p:sp>
        <p:nvSpPr>
          <p:cNvPr id="68" name="Title 1">
            <a:extLst>
              <a:ext uri="{FF2B5EF4-FFF2-40B4-BE49-F238E27FC236}">
                <a16:creationId xmlns:a16="http://schemas.microsoft.com/office/drawing/2014/main" id="{9634E01E-F6B3-3D48-98EE-9635294F0727}"/>
              </a:ext>
            </a:extLst>
          </p:cNvPr>
          <p:cNvSpPr txBox="1">
            <a:spLocks/>
          </p:cNvSpPr>
          <p:nvPr/>
        </p:nvSpPr>
        <p:spPr>
          <a:xfrm>
            <a:off x="889000" y="5627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2-Connectivity</a:t>
            </a: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844900D9-60D1-844B-A6CC-E1F40CBED460}"/>
              </a:ext>
            </a:extLst>
          </p:cNvPr>
          <p:cNvGrpSpPr/>
          <p:nvPr/>
        </p:nvGrpSpPr>
        <p:grpSpPr>
          <a:xfrm>
            <a:off x="4660527" y="2729200"/>
            <a:ext cx="2200985" cy="2198524"/>
            <a:chOff x="7052597" y="4245600"/>
            <a:chExt cx="2200985" cy="2198524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DF066337-D5C7-7048-B478-A10AD440EE65}"/>
                </a:ext>
              </a:extLst>
            </p:cNvPr>
            <p:cNvSpPr/>
            <p:nvPr/>
          </p:nvSpPr>
          <p:spPr>
            <a:xfrm>
              <a:off x="7790542" y="4245600"/>
              <a:ext cx="731520" cy="73152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06F48A4F-6556-B247-8B2C-379190824C95}"/>
                </a:ext>
              </a:extLst>
            </p:cNvPr>
            <p:cNvSpPr/>
            <p:nvPr/>
          </p:nvSpPr>
          <p:spPr>
            <a:xfrm>
              <a:off x="7052597" y="4977120"/>
              <a:ext cx="731520" cy="73152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12C5ED69-2C14-B34C-8189-550224F89234}"/>
                </a:ext>
              </a:extLst>
            </p:cNvPr>
            <p:cNvSpPr/>
            <p:nvPr/>
          </p:nvSpPr>
          <p:spPr>
            <a:xfrm>
              <a:off x="7790542" y="4977120"/>
              <a:ext cx="731520" cy="73152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D8C382F6-5F7A-0A4B-A965-5F1EEEC4A419}"/>
                </a:ext>
              </a:extLst>
            </p:cNvPr>
            <p:cNvSpPr/>
            <p:nvPr/>
          </p:nvSpPr>
          <p:spPr>
            <a:xfrm>
              <a:off x="8522062" y="4977120"/>
              <a:ext cx="731520" cy="73152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6C996D91-7C47-CD4E-94C7-7AC02B567D56}"/>
                </a:ext>
              </a:extLst>
            </p:cNvPr>
            <p:cNvSpPr/>
            <p:nvPr/>
          </p:nvSpPr>
          <p:spPr>
            <a:xfrm>
              <a:off x="7790542" y="5712604"/>
              <a:ext cx="731520" cy="73152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1D1DBE16-AD80-CA43-A713-63E27CC27C10}"/>
                </a:ext>
              </a:extLst>
            </p:cNvPr>
            <p:cNvSpPr/>
            <p:nvPr/>
          </p:nvSpPr>
          <p:spPr>
            <a:xfrm>
              <a:off x="7994476" y="5181055"/>
              <a:ext cx="323650" cy="32365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E4B35C3D-4BE6-1748-B6BD-AD0314EAD306}"/>
                </a:ext>
              </a:extLst>
            </p:cNvPr>
            <p:cNvSpPr/>
            <p:nvPr/>
          </p:nvSpPr>
          <p:spPr>
            <a:xfrm>
              <a:off x="8522062" y="4245600"/>
              <a:ext cx="731520" cy="73152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B832EBE1-D554-C544-A388-97B24AC159CF}"/>
                </a:ext>
              </a:extLst>
            </p:cNvPr>
            <p:cNvSpPr/>
            <p:nvPr/>
          </p:nvSpPr>
          <p:spPr>
            <a:xfrm>
              <a:off x="7052597" y="4245600"/>
              <a:ext cx="731520" cy="73152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EB993BD2-B2EF-E142-8F7A-2C8B250478DD}"/>
                </a:ext>
              </a:extLst>
            </p:cNvPr>
            <p:cNvSpPr/>
            <p:nvPr/>
          </p:nvSpPr>
          <p:spPr>
            <a:xfrm>
              <a:off x="8522062" y="5712604"/>
              <a:ext cx="731520" cy="73152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0420D4BD-F9E7-2545-B72C-B36D047A8A45}"/>
                </a:ext>
              </a:extLst>
            </p:cNvPr>
            <p:cNvSpPr/>
            <p:nvPr/>
          </p:nvSpPr>
          <p:spPr>
            <a:xfrm>
              <a:off x="7052597" y="5712604"/>
              <a:ext cx="731520" cy="73152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422240330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1EBBAB68-2CA8-4245-98FB-F5E7A376727D}"/>
              </a:ext>
            </a:extLst>
          </p:cNvPr>
          <p:cNvGrpSpPr/>
          <p:nvPr/>
        </p:nvGrpSpPr>
        <p:grpSpPr>
          <a:xfrm>
            <a:off x="3929007" y="1997680"/>
            <a:ext cx="4389120" cy="3657600"/>
            <a:chOff x="2306320" y="1639074"/>
            <a:chExt cx="4389120" cy="3657600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35343AE-FCB8-E34F-B41A-E00D319EE479}"/>
                </a:ext>
              </a:extLst>
            </p:cNvPr>
            <p:cNvSpPr/>
            <p:nvPr/>
          </p:nvSpPr>
          <p:spPr>
            <a:xfrm>
              <a:off x="23063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C5977A57-D4EB-BB42-8365-A98A9C740FAB}"/>
                </a:ext>
              </a:extLst>
            </p:cNvPr>
            <p:cNvSpPr/>
            <p:nvPr/>
          </p:nvSpPr>
          <p:spPr>
            <a:xfrm>
              <a:off x="303784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AC117490-482B-E444-9779-5A6F9B0EECD7}"/>
                </a:ext>
              </a:extLst>
            </p:cNvPr>
            <p:cNvSpPr/>
            <p:nvPr/>
          </p:nvSpPr>
          <p:spPr>
            <a:xfrm>
              <a:off x="376936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2C410B31-4548-FC4A-BFE7-CFB3DFFF7070}"/>
                </a:ext>
              </a:extLst>
            </p:cNvPr>
            <p:cNvSpPr/>
            <p:nvPr/>
          </p:nvSpPr>
          <p:spPr>
            <a:xfrm>
              <a:off x="23063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8F44670E-17A0-8C4E-A4F1-4EEB5F921798}"/>
                </a:ext>
              </a:extLst>
            </p:cNvPr>
            <p:cNvSpPr/>
            <p:nvPr/>
          </p:nvSpPr>
          <p:spPr>
            <a:xfrm>
              <a:off x="3037840" y="2370594"/>
              <a:ext cx="731520" cy="73152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73E01376-87AB-614D-BB28-B713D30161BB}"/>
                </a:ext>
              </a:extLst>
            </p:cNvPr>
            <p:cNvSpPr/>
            <p:nvPr/>
          </p:nvSpPr>
          <p:spPr>
            <a:xfrm>
              <a:off x="3769360" y="2370594"/>
              <a:ext cx="731520" cy="73152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ED703611-393D-724E-86C2-55DD228340C1}"/>
                </a:ext>
              </a:extLst>
            </p:cNvPr>
            <p:cNvSpPr/>
            <p:nvPr/>
          </p:nvSpPr>
          <p:spPr>
            <a:xfrm>
              <a:off x="23063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25EBF5CD-0789-D641-AD62-4D0851BB8067}"/>
                </a:ext>
              </a:extLst>
            </p:cNvPr>
            <p:cNvSpPr/>
            <p:nvPr/>
          </p:nvSpPr>
          <p:spPr>
            <a:xfrm>
              <a:off x="3037840" y="3102114"/>
              <a:ext cx="731520" cy="73152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64A51A6A-78D3-7C45-BB5F-13CC429547C6}"/>
                </a:ext>
              </a:extLst>
            </p:cNvPr>
            <p:cNvSpPr/>
            <p:nvPr/>
          </p:nvSpPr>
          <p:spPr>
            <a:xfrm>
              <a:off x="3769360" y="3102114"/>
              <a:ext cx="731520" cy="73152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0C2F3489-AAB1-2846-8769-5C477369ECD9}"/>
                </a:ext>
              </a:extLst>
            </p:cNvPr>
            <p:cNvSpPr/>
            <p:nvPr/>
          </p:nvSpPr>
          <p:spPr>
            <a:xfrm>
              <a:off x="23063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044E412B-11C4-1243-8507-71397DD6E68E}"/>
                </a:ext>
              </a:extLst>
            </p:cNvPr>
            <p:cNvSpPr/>
            <p:nvPr/>
          </p:nvSpPr>
          <p:spPr>
            <a:xfrm>
              <a:off x="3037840" y="3833634"/>
              <a:ext cx="731520" cy="73152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2321B683-B896-C446-9D86-42EAEF788E7D}"/>
                </a:ext>
              </a:extLst>
            </p:cNvPr>
            <p:cNvSpPr/>
            <p:nvPr/>
          </p:nvSpPr>
          <p:spPr>
            <a:xfrm>
              <a:off x="3769360" y="3833634"/>
              <a:ext cx="731520" cy="73152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5F1DB8F9-B946-A34A-AE29-EF1C8BEC84EA}"/>
                </a:ext>
              </a:extLst>
            </p:cNvPr>
            <p:cNvSpPr/>
            <p:nvPr/>
          </p:nvSpPr>
          <p:spPr>
            <a:xfrm>
              <a:off x="23063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EFD2619A-4F87-1242-A0D8-917ED02F1596}"/>
                </a:ext>
              </a:extLst>
            </p:cNvPr>
            <p:cNvSpPr/>
            <p:nvPr/>
          </p:nvSpPr>
          <p:spPr>
            <a:xfrm>
              <a:off x="303784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CC258859-9B55-8844-AC63-CEE5380CDD31}"/>
                </a:ext>
              </a:extLst>
            </p:cNvPr>
            <p:cNvSpPr/>
            <p:nvPr/>
          </p:nvSpPr>
          <p:spPr>
            <a:xfrm>
              <a:off x="376936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36AFDD4F-EC2A-4D47-99C4-E95BCEEDC288}"/>
                </a:ext>
              </a:extLst>
            </p:cNvPr>
            <p:cNvSpPr/>
            <p:nvPr/>
          </p:nvSpPr>
          <p:spPr>
            <a:xfrm>
              <a:off x="4500880" y="1639074"/>
              <a:ext cx="731520" cy="73152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2533D1E8-8B3F-914A-AF76-74A3642EF45E}"/>
                </a:ext>
              </a:extLst>
            </p:cNvPr>
            <p:cNvSpPr/>
            <p:nvPr/>
          </p:nvSpPr>
          <p:spPr>
            <a:xfrm>
              <a:off x="4500880" y="2370594"/>
              <a:ext cx="731520" cy="73152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6E02C27D-AED4-6E4B-BB41-9BC17D8F134F}"/>
                </a:ext>
              </a:extLst>
            </p:cNvPr>
            <p:cNvSpPr/>
            <p:nvPr/>
          </p:nvSpPr>
          <p:spPr>
            <a:xfrm>
              <a:off x="4500880" y="3102114"/>
              <a:ext cx="731520" cy="73152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8EE44F02-0B12-7B41-9196-ECF5E836408B}"/>
                </a:ext>
              </a:extLst>
            </p:cNvPr>
            <p:cNvSpPr/>
            <p:nvPr/>
          </p:nvSpPr>
          <p:spPr>
            <a:xfrm>
              <a:off x="4500880" y="3833634"/>
              <a:ext cx="731520" cy="73152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DC40F474-A97D-5545-89D7-EAFF3E064D4C}"/>
                </a:ext>
              </a:extLst>
            </p:cNvPr>
            <p:cNvSpPr/>
            <p:nvPr/>
          </p:nvSpPr>
          <p:spPr>
            <a:xfrm>
              <a:off x="450088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BF20B035-1ED4-8F4A-843E-88C9F6F54703}"/>
                </a:ext>
              </a:extLst>
            </p:cNvPr>
            <p:cNvSpPr/>
            <p:nvPr/>
          </p:nvSpPr>
          <p:spPr>
            <a:xfrm>
              <a:off x="5232400" y="1639074"/>
              <a:ext cx="731520" cy="73152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C94E955B-E2F1-4344-B669-B0EBE6561BCE}"/>
                </a:ext>
              </a:extLst>
            </p:cNvPr>
            <p:cNvSpPr/>
            <p:nvPr/>
          </p:nvSpPr>
          <p:spPr>
            <a:xfrm>
              <a:off x="5232400" y="2370594"/>
              <a:ext cx="731520" cy="73152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53C5FE84-01BF-DA4F-BA38-AF50E67127CD}"/>
                </a:ext>
              </a:extLst>
            </p:cNvPr>
            <p:cNvSpPr/>
            <p:nvPr/>
          </p:nvSpPr>
          <p:spPr>
            <a:xfrm>
              <a:off x="5232400" y="3102114"/>
              <a:ext cx="731520" cy="73152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418CDE53-0E12-D74B-B333-4F0227B46C6D}"/>
                </a:ext>
              </a:extLst>
            </p:cNvPr>
            <p:cNvSpPr/>
            <p:nvPr/>
          </p:nvSpPr>
          <p:spPr>
            <a:xfrm>
              <a:off x="5232400" y="383363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4EC21406-A154-B642-B4E7-6A75F8A64285}"/>
                </a:ext>
              </a:extLst>
            </p:cNvPr>
            <p:cNvSpPr/>
            <p:nvPr/>
          </p:nvSpPr>
          <p:spPr>
            <a:xfrm>
              <a:off x="5232400" y="456515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B5C1D8CB-B8D2-C446-9CE0-40BE6D9BCD97}"/>
                </a:ext>
              </a:extLst>
            </p:cNvPr>
            <p:cNvSpPr/>
            <p:nvPr/>
          </p:nvSpPr>
          <p:spPr>
            <a:xfrm>
              <a:off x="59639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EBB41C52-AC03-A040-94FD-6933C4218CA5}"/>
                </a:ext>
              </a:extLst>
            </p:cNvPr>
            <p:cNvSpPr/>
            <p:nvPr/>
          </p:nvSpPr>
          <p:spPr>
            <a:xfrm>
              <a:off x="59639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F1E7D5FA-5E10-804D-B4E1-562EC02F0748}"/>
                </a:ext>
              </a:extLst>
            </p:cNvPr>
            <p:cNvSpPr/>
            <p:nvPr/>
          </p:nvSpPr>
          <p:spPr>
            <a:xfrm>
              <a:off x="59639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A5DD718C-5A2F-F942-BFC7-D0B95A9A2D43}"/>
                </a:ext>
              </a:extLst>
            </p:cNvPr>
            <p:cNvSpPr/>
            <p:nvPr/>
          </p:nvSpPr>
          <p:spPr>
            <a:xfrm>
              <a:off x="5963920" y="3833634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F7A59E55-924D-D94A-9228-BFD1AD861CCB}"/>
                </a:ext>
              </a:extLst>
            </p:cNvPr>
            <p:cNvSpPr/>
            <p:nvPr/>
          </p:nvSpPr>
          <p:spPr>
            <a:xfrm>
              <a:off x="59639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</p:grpSp>
      <p:sp>
        <p:nvSpPr>
          <p:cNvPr id="68" name="Title 1">
            <a:extLst>
              <a:ext uri="{FF2B5EF4-FFF2-40B4-BE49-F238E27FC236}">
                <a16:creationId xmlns:a16="http://schemas.microsoft.com/office/drawing/2014/main" id="{9634E01E-F6B3-3D48-98EE-9635294F0727}"/>
              </a:ext>
            </a:extLst>
          </p:cNvPr>
          <p:cNvSpPr txBox="1">
            <a:spLocks/>
          </p:cNvSpPr>
          <p:nvPr/>
        </p:nvSpPr>
        <p:spPr>
          <a:xfrm>
            <a:off x="889000" y="5627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2-Connectivity</a:t>
            </a: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844900D9-60D1-844B-A6CC-E1F40CBED460}"/>
              </a:ext>
            </a:extLst>
          </p:cNvPr>
          <p:cNvGrpSpPr/>
          <p:nvPr/>
        </p:nvGrpSpPr>
        <p:grpSpPr>
          <a:xfrm>
            <a:off x="5392047" y="1991734"/>
            <a:ext cx="2200985" cy="2198524"/>
            <a:chOff x="7052597" y="4245600"/>
            <a:chExt cx="2200985" cy="2198524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DF066337-D5C7-7048-B478-A10AD440EE65}"/>
                </a:ext>
              </a:extLst>
            </p:cNvPr>
            <p:cNvSpPr/>
            <p:nvPr/>
          </p:nvSpPr>
          <p:spPr>
            <a:xfrm>
              <a:off x="7790542" y="4245600"/>
              <a:ext cx="731520" cy="73152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06F48A4F-6556-B247-8B2C-379190824C95}"/>
                </a:ext>
              </a:extLst>
            </p:cNvPr>
            <p:cNvSpPr/>
            <p:nvPr/>
          </p:nvSpPr>
          <p:spPr>
            <a:xfrm>
              <a:off x="7052597" y="4977120"/>
              <a:ext cx="731520" cy="73152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12C5ED69-2C14-B34C-8189-550224F89234}"/>
                </a:ext>
              </a:extLst>
            </p:cNvPr>
            <p:cNvSpPr/>
            <p:nvPr/>
          </p:nvSpPr>
          <p:spPr>
            <a:xfrm>
              <a:off x="7790542" y="4977120"/>
              <a:ext cx="731520" cy="73152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D8C382F6-5F7A-0A4B-A965-5F1EEEC4A419}"/>
                </a:ext>
              </a:extLst>
            </p:cNvPr>
            <p:cNvSpPr/>
            <p:nvPr/>
          </p:nvSpPr>
          <p:spPr>
            <a:xfrm>
              <a:off x="8522062" y="4977120"/>
              <a:ext cx="731520" cy="73152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6C996D91-7C47-CD4E-94C7-7AC02B567D56}"/>
                </a:ext>
              </a:extLst>
            </p:cNvPr>
            <p:cNvSpPr/>
            <p:nvPr/>
          </p:nvSpPr>
          <p:spPr>
            <a:xfrm>
              <a:off x="7790542" y="5712604"/>
              <a:ext cx="731520" cy="73152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1D1DBE16-AD80-CA43-A713-63E27CC27C10}"/>
                </a:ext>
              </a:extLst>
            </p:cNvPr>
            <p:cNvSpPr/>
            <p:nvPr/>
          </p:nvSpPr>
          <p:spPr>
            <a:xfrm>
              <a:off x="7994476" y="5181055"/>
              <a:ext cx="323650" cy="32365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E4B35C3D-4BE6-1748-B6BD-AD0314EAD306}"/>
                </a:ext>
              </a:extLst>
            </p:cNvPr>
            <p:cNvSpPr/>
            <p:nvPr/>
          </p:nvSpPr>
          <p:spPr>
            <a:xfrm>
              <a:off x="8522062" y="4245600"/>
              <a:ext cx="731520" cy="73152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B832EBE1-D554-C544-A388-97B24AC159CF}"/>
                </a:ext>
              </a:extLst>
            </p:cNvPr>
            <p:cNvSpPr/>
            <p:nvPr/>
          </p:nvSpPr>
          <p:spPr>
            <a:xfrm>
              <a:off x="7052597" y="4245600"/>
              <a:ext cx="731520" cy="73152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EB993BD2-B2EF-E142-8F7A-2C8B250478DD}"/>
                </a:ext>
              </a:extLst>
            </p:cNvPr>
            <p:cNvSpPr/>
            <p:nvPr/>
          </p:nvSpPr>
          <p:spPr>
            <a:xfrm>
              <a:off x="8522062" y="5712604"/>
              <a:ext cx="731520" cy="73152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0420D4BD-F9E7-2545-B72C-B36D047A8A45}"/>
                </a:ext>
              </a:extLst>
            </p:cNvPr>
            <p:cNvSpPr/>
            <p:nvPr/>
          </p:nvSpPr>
          <p:spPr>
            <a:xfrm>
              <a:off x="7052597" y="5712604"/>
              <a:ext cx="731520" cy="73152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40941916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6150D657-1F93-CC4D-B3AF-82532F61588D}"/>
              </a:ext>
            </a:extLst>
          </p:cNvPr>
          <p:cNvGrpSpPr/>
          <p:nvPr/>
        </p:nvGrpSpPr>
        <p:grpSpPr>
          <a:xfrm>
            <a:off x="3877112" y="2311637"/>
            <a:ext cx="2194560" cy="1463040"/>
            <a:chOff x="7061200" y="2136914"/>
            <a:chExt cx="2194560" cy="1463040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427AFD6B-4AF1-7649-8DE3-5ABD236759DB}"/>
                </a:ext>
              </a:extLst>
            </p:cNvPr>
            <p:cNvGrpSpPr/>
            <p:nvPr/>
          </p:nvGrpSpPr>
          <p:grpSpPr>
            <a:xfrm>
              <a:off x="7061200" y="2136914"/>
              <a:ext cx="2194560" cy="1463040"/>
              <a:chOff x="5811520" y="3488194"/>
              <a:chExt cx="2194560" cy="1463040"/>
            </a:xfrm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F7D9FBED-0A5F-D941-BB8F-AF80089ACD88}"/>
                  </a:ext>
                </a:extLst>
              </p:cNvPr>
              <p:cNvSpPr/>
              <p:nvPr/>
            </p:nvSpPr>
            <p:spPr>
              <a:xfrm>
                <a:off x="5811520" y="3488194"/>
                <a:ext cx="731520" cy="73152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99FACEAC-0C72-DC4D-A4D3-F01D409E587D}"/>
                  </a:ext>
                </a:extLst>
              </p:cNvPr>
              <p:cNvSpPr/>
              <p:nvPr/>
            </p:nvSpPr>
            <p:spPr>
              <a:xfrm>
                <a:off x="6543040" y="3488194"/>
                <a:ext cx="731520" cy="73152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1058CA11-34D3-6545-A8FB-4526D567C24A}"/>
                  </a:ext>
                </a:extLst>
              </p:cNvPr>
              <p:cNvSpPr/>
              <p:nvPr/>
            </p:nvSpPr>
            <p:spPr>
              <a:xfrm>
                <a:off x="7274560" y="3488194"/>
                <a:ext cx="731520" cy="73152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27FA279C-19BF-C64D-9D1D-69E01972D16E}"/>
                  </a:ext>
                </a:extLst>
              </p:cNvPr>
              <p:cNvSpPr/>
              <p:nvPr/>
            </p:nvSpPr>
            <p:spPr>
              <a:xfrm>
                <a:off x="5811520" y="4219714"/>
                <a:ext cx="731520" cy="73152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3C6F989C-0D3A-2345-B2EF-DB23A5822381}"/>
                  </a:ext>
                </a:extLst>
              </p:cNvPr>
              <p:cNvSpPr/>
              <p:nvPr/>
            </p:nvSpPr>
            <p:spPr>
              <a:xfrm>
                <a:off x="6543040" y="4219714"/>
                <a:ext cx="731520" cy="73152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EA0DD748-A3F5-A44E-904D-F4CD98D013A0}"/>
                  </a:ext>
                </a:extLst>
              </p:cNvPr>
              <p:cNvSpPr/>
              <p:nvPr/>
            </p:nvSpPr>
            <p:spPr>
              <a:xfrm>
                <a:off x="7274560" y="4219714"/>
                <a:ext cx="731520" cy="73152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AF43064-EFBD-FA46-AC9F-0054D3B1A989}"/>
                </a:ext>
              </a:extLst>
            </p:cNvPr>
            <p:cNvSpPr txBox="1"/>
            <p:nvPr/>
          </p:nvSpPr>
          <p:spPr>
            <a:xfrm>
              <a:off x="7217608" y="2192461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4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753B1ECD-678E-074C-B875-CFF3B4CC73D2}"/>
                </a:ext>
              </a:extLst>
            </p:cNvPr>
            <p:cNvSpPr txBox="1"/>
            <p:nvPr/>
          </p:nvSpPr>
          <p:spPr>
            <a:xfrm>
              <a:off x="7949128" y="2192461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6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CE236E9-C27E-2F40-BBFC-A07ADF7B35A1}"/>
                </a:ext>
              </a:extLst>
            </p:cNvPr>
            <p:cNvSpPr txBox="1"/>
            <p:nvPr/>
          </p:nvSpPr>
          <p:spPr>
            <a:xfrm>
              <a:off x="8697892" y="2192461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1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B2471B1-2F0D-BE43-817B-E596C1C69EF6}"/>
                </a:ext>
              </a:extLst>
            </p:cNvPr>
            <p:cNvSpPr txBox="1"/>
            <p:nvPr/>
          </p:nvSpPr>
          <p:spPr>
            <a:xfrm>
              <a:off x="7217608" y="2911028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8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9FE8A43-44AC-1847-86AB-FE18E2B90FEE}"/>
                </a:ext>
              </a:extLst>
            </p:cNvPr>
            <p:cNvSpPr txBox="1"/>
            <p:nvPr/>
          </p:nvSpPr>
          <p:spPr>
            <a:xfrm>
              <a:off x="7949128" y="2911028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9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FB3EC7B-BBC9-3240-8E96-0F13AE4E4ED1}"/>
                </a:ext>
              </a:extLst>
            </p:cNvPr>
            <p:cNvSpPr txBox="1"/>
            <p:nvPr/>
          </p:nvSpPr>
          <p:spPr>
            <a:xfrm>
              <a:off x="8697892" y="2911028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3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C1152480-0209-2145-934B-61D4EDE0CCCD}"/>
              </a:ext>
            </a:extLst>
          </p:cNvPr>
          <p:cNvGrpSpPr/>
          <p:nvPr/>
        </p:nvGrpSpPr>
        <p:grpSpPr>
          <a:xfrm>
            <a:off x="3430072" y="2839908"/>
            <a:ext cx="2194560" cy="1463040"/>
            <a:chOff x="7600612" y="4331474"/>
            <a:chExt cx="2194560" cy="1463040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E1905B11-6411-BD4C-A548-4140F65CEFE3}"/>
                </a:ext>
              </a:extLst>
            </p:cNvPr>
            <p:cNvGrpSpPr/>
            <p:nvPr/>
          </p:nvGrpSpPr>
          <p:grpSpPr>
            <a:xfrm>
              <a:off x="7600612" y="4331474"/>
              <a:ext cx="2194560" cy="1463040"/>
              <a:chOff x="5811520" y="3488194"/>
              <a:chExt cx="2194560" cy="1463040"/>
            </a:xfrm>
            <a:solidFill>
              <a:schemeClr val="bg1"/>
            </a:solidFill>
          </p:grpSpPr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C921BD7B-6C5C-7748-88B5-914D4EF37998}"/>
                  </a:ext>
                </a:extLst>
              </p:cNvPr>
              <p:cNvSpPr/>
              <p:nvPr/>
            </p:nvSpPr>
            <p:spPr>
              <a:xfrm>
                <a:off x="5811520" y="3488194"/>
                <a:ext cx="731520" cy="731520"/>
              </a:xfrm>
              <a:prstGeom prst="rect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015C6EBD-AD0D-4D42-9FBF-8F30842BB5CC}"/>
                  </a:ext>
                </a:extLst>
              </p:cNvPr>
              <p:cNvSpPr/>
              <p:nvPr/>
            </p:nvSpPr>
            <p:spPr>
              <a:xfrm>
                <a:off x="6543040" y="3488194"/>
                <a:ext cx="731520" cy="731520"/>
              </a:xfrm>
              <a:prstGeom prst="rect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796F2148-56DC-8240-9959-0C1D32AEE940}"/>
                  </a:ext>
                </a:extLst>
              </p:cNvPr>
              <p:cNvSpPr/>
              <p:nvPr/>
            </p:nvSpPr>
            <p:spPr>
              <a:xfrm>
                <a:off x="7274560" y="3488194"/>
                <a:ext cx="731520" cy="731520"/>
              </a:xfrm>
              <a:prstGeom prst="rect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F7362B71-2349-B143-97BD-64DA78534C8C}"/>
                  </a:ext>
                </a:extLst>
              </p:cNvPr>
              <p:cNvSpPr/>
              <p:nvPr/>
            </p:nvSpPr>
            <p:spPr>
              <a:xfrm>
                <a:off x="5811520" y="4219714"/>
                <a:ext cx="731520" cy="731520"/>
              </a:xfrm>
              <a:prstGeom prst="rect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3267498C-CAF4-C040-8940-A29498EB162F}"/>
                  </a:ext>
                </a:extLst>
              </p:cNvPr>
              <p:cNvSpPr/>
              <p:nvPr/>
            </p:nvSpPr>
            <p:spPr>
              <a:xfrm>
                <a:off x="6543040" y="4219714"/>
                <a:ext cx="731520" cy="731520"/>
              </a:xfrm>
              <a:prstGeom prst="rect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91DEF15A-94E3-0C40-9F6F-44EA1DF8FA59}"/>
                  </a:ext>
                </a:extLst>
              </p:cNvPr>
              <p:cNvSpPr/>
              <p:nvPr/>
            </p:nvSpPr>
            <p:spPr>
              <a:xfrm>
                <a:off x="7274560" y="4219714"/>
                <a:ext cx="731520" cy="731520"/>
              </a:xfrm>
              <a:prstGeom prst="rect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16601708-CA90-1047-AC13-546D4936B2BC}"/>
                </a:ext>
              </a:extLst>
            </p:cNvPr>
            <p:cNvSpPr txBox="1"/>
            <p:nvPr/>
          </p:nvSpPr>
          <p:spPr>
            <a:xfrm>
              <a:off x="7757020" y="4387021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3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F87E00A5-67E4-644E-A577-9150222FABB1}"/>
                </a:ext>
              </a:extLst>
            </p:cNvPr>
            <p:cNvSpPr txBox="1"/>
            <p:nvPr/>
          </p:nvSpPr>
          <p:spPr>
            <a:xfrm>
              <a:off x="8488540" y="4387021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6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33EC649A-ED57-F34E-A84D-014E0E5772DB}"/>
                </a:ext>
              </a:extLst>
            </p:cNvPr>
            <p:cNvSpPr txBox="1"/>
            <p:nvPr/>
          </p:nvSpPr>
          <p:spPr>
            <a:xfrm>
              <a:off x="9237304" y="4387021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1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9D3FCA56-C99D-1A44-8856-2081E7CD0EF3}"/>
                </a:ext>
              </a:extLst>
            </p:cNvPr>
            <p:cNvSpPr txBox="1"/>
            <p:nvPr/>
          </p:nvSpPr>
          <p:spPr>
            <a:xfrm>
              <a:off x="7757020" y="5105588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8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C56280C-68DC-2942-B710-29DCCDA3ABA7}"/>
                </a:ext>
              </a:extLst>
            </p:cNvPr>
            <p:cNvSpPr txBox="1"/>
            <p:nvPr/>
          </p:nvSpPr>
          <p:spPr>
            <a:xfrm>
              <a:off x="8488540" y="5105588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5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C8482E58-E3E9-7D45-96B4-06D0D1C82DAF}"/>
                </a:ext>
              </a:extLst>
            </p:cNvPr>
            <p:cNvSpPr txBox="1"/>
            <p:nvPr/>
          </p:nvSpPr>
          <p:spPr>
            <a:xfrm>
              <a:off x="9237304" y="5105588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2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F36ABF1-36E1-484E-8B21-11EDC773D1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000" y="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Arrays are multidimensional data structures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14CE74-7239-1647-8226-F052973C68DF}"/>
              </a:ext>
            </a:extLst>
          </p:cNvPr>
          <p:cNvSpPr txBox="1"/>
          <p:nvPr/>
        </p:nvSpPr>
        <p:spPr>
          <a:xfrm>
            <a:off x="509072" y="3048881"/>
            <a:ext cx="20218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4D array:</a:t>
            </a:r>
          </a:p>
          <a:p>
            <a:endParaRPr lang="en-US" sz="3600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79C19C1-AD38-6D4F-8CCE-3F658EA203FB}"/>
              </a:ext>
            </a:extLst>
          </p:cNvPr>
          <p:cNvGrpSpPr/>
          <p:nvPr/>
        </p:nvGrpSpPr>
        <p:grpSpPr>
          <a:xfrm>
            <a:off x="3078480" y="3356114"/>
            <a:ext cx="2194560" cy="1463040"/>
            <a:chOff x="5811520" y="3488194"/>
            <a:chExt cx="2194560" cy="1463040"/>
          </a:xfrm>
          <a:solidFill>
            <a:schemeClr val="bg1"/>
          </a:solidFill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AE291AB-5DC8-C24F-AE41-1AA41DB63A9D}"/>
                </a:ext>
              </a:extLst>
            </p:cNvPr>
            <p:cNvSpPr/>
            <p:nvPr/>
          </p:nvSpPr>
          <p:spPr>
            <a:xfrm>
              <a:off x="5811520" y="3488194"/>
              <a:ext cx="731520" cy="73152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819C1D7-FD5C-8B43-A856-CF5E9FBDF71A}"/>
                </a:ext>
              </a:extLst>
            </p:cNvPr>
            <p:cNvSpPr/>
            <p:nvPr/>
          </p:nvSpPr>
          <p:spPr>
            <a:xfrm>
              <a:off x="6543040" y="3488194"/>
              <a:ext cx="731520" cy="73152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6CCE056-223B-494F-A85A-1276B7DED9DE}"/>
                </a:ext>
              </a:extLst>
            </p:cNvPr>
            <p:cNvSpPr/>
            <p:nvPr/>
          </p:nvSpPr>
          <p:spPr>
            <a:xfrm>
              <a:off x="7274560" y="3488194"/>
              <a:ext cx="731520" cy="73152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7E1BD6A-FEB2-054E-84B0-18FA063380D7}"/>
                </a:ext>
              </a:extLst>
            </p:cNvPr>
            <p:cNvSpPr/>
            <p:nvPr/>
          </p:nvSpPr>
          <p:spPr>
            <a:xfrm>
              <a:off x="5811520" y="4219714"/>
              <a:ext cx="731520" cy="73152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386C4B2-76F2-DE48-A2B9-AFEEC5C3FB60}"/>
                </a:ext>
              </a:extLst>
            </p:cNvPr>
            <p:cNvSpPr/>
            <p:nvPr/>
          </p:nvSpPr>
          <p:spPr>
            <a:xfrm>
              <a:off x="6543040" y="4219714"/>
              <a:ext cx="731520" cy="73152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B04CF07-2EFF-C24F-961B-186D79D8B234}"/>
                </a:ext>
              </a:extLst>
            </p:cNvPr>
            <p:cNvSpPr/>
            <p:nvPr/>
          </p:nvSpPr>
          <p:spPr>
            <a:xfrm>
              <a:off x="7274560" y="4219714"/>
              <a:ext cx="731520" cy="73152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92FAA705-B83F-BC47-89CB-8FDBE0B2FE84}"/>
              </a:ext>
            </a:extLst>
          </p:cNvPr>
          <p:cNvSpPr txBox="1"/>
          <p:nvPr/>
        </p:nvSpPr>
        <p:spPr>
          <a:xfrm>
            <a:off x="3234888" y="3411661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81A15FC-D7AB-334A-870C-721CE6B894EA}"/>
              </a:ext>
            </a:extLst>
          </p:cNvPr>
          <p:cNvSpPr txBox="1"/>
          <p:nvPr/>
        </p:nvSpPr>
        <p:spPr>
          <a:xfrm>
            <a:off x="3966408" y="3411661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7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07C7D66-21AE-7E41-AE7F-8D4341A81622}"/>
              </a:ext>
            </a:extLst>
          </p:cNvPr>
          <p:cNvSpPr txBox="1"/>
          <p:nvPr/>
        </p:nvSpPr>
        <p:spPr>
          <a:xfrm>
            <a:off x="4715172" y="3411661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12E34C9-39E7-824D-AEB3-E43334FA6632}"/>
              </a:ext>
            </a:extLst>
          </p:cNvPr>
          <p:cNvSpPr txBox="1"/>
          <p:nvPr/>
        </p:nvSpPr>
        <p:spPr>
          <a:xfrm>
            <a:off x="3234888" y="4130228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8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233AF54-3382-8247-BF26-7B2C02DA5C96}"/>
              </a:ext>
            </a:extLst>
          </p:cNvPr>
          <p:cNvSpPr txBox="1"/>
          <p:nvPr/>
        </p:nvSpPr>
        <p:spPr>
          <a:xfrm>
            <a:off x="3966408" y="4130228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5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2C167F7-C4CC-F941-B33A-C67D45ACA146}"/>
              </a:ext>
            </a:extLst>
          </p:cNvPr>
          <p:cNvSpPr txBox="1"/>
          <p:nvPr/>
        </p:nvSpPr>
        <p:spPr>
          <a:xfrm>
            <a:off x="4715172" y="4130228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2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365ADAD2-2B3C-744D-AF9E-8C9817ECF98F}"/>
              </a:ext>
            </a:extLst>
          </p:cNvPr>
          <p:cNvGrpSpPr/>
          <p:nvPr/>
        </p:nvGrpSpPr>
        <p:grpSpPr>
          <a:xfrm>
            <a:off x="7601824" y="2311637"/>
            <a:ext cx="2194560" cy="1463040"/>
            <a:chOff x="7061200" y="2136914"/>
            <a:chExt cx="2194560" cy="1463040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9440A7B3-A722-0E4A-8700-652C93C9D34E}"/>
                </a:ext>
              </a:extLst>
            </p:cNvPr>
            <p:cNvGrpSpPr/>
            <p:nvPr/>
          </p:nvGrpSpPr>
          <p:grpSpPr>
            <a:xfrm>
              <a:off x="7061200" y="2136914"/>
              <a:ext cx="2194560" cy="1463040"/>
              <a:chOff x="5811520" y="3488194"/>
              <a:chExt cx="2194560" cy="1463040"/>
            </a:xfrm>
          </p:grpSpPr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04ABAEE2-9558-4041-8EB1-86FBE34D31E0}"/>
                  </a:ext>
                </a:extLst>
              </p:cNvPr>
              <p:cNvSpPr/>
              <p:nvPr/>
            </p:nvSpPr>
            <p:spPr>
              <a:xfrm>
                <a:off x="5811520" y="3488194"/>
                <a:ext cx="731520" cy="73152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2C30CC98-EE64-474D-ADB4-EC5A8286A144}"/>
                  </a:ext>
                </a:extLst>
              </p:cNvPr>
              <p:cNvSpPr/>
              <p:nvPr/>
            </p:nvSpPr>
            <p:spPr>
              <a:xfrm>
                <a:off x="6543040" y="3488194"/>
                <a:ext cx="731520" cy="73152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A7269B5F-EF42-8F43-A02D-0DBAE7F8D473}"/>
                  </a:ext>
                </a:extLst>
              </p:cNvPr>
              <p:cNvSpPr/>
              <p:nvPr/>
            </p:nvSpPr>
            <p:spPr>
              <a:xfrm>
                <a:off x="7274560" y="3488194"/>
                <a:ext cx="731520" cy="73152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6054746F-C72D-694C-891B-E845986DB3CF}"/>
                  </a:ext>
                </a:extLst>
              </p:cNvPr>
              <p:cNvSpPr/>
              <p:nvPr/>
            </p:nvSpPr>
            <p:spPr>
              <a:xfrm>
                <a:off x="5811520" y="4219714"/>
                <a:ext cx="731520" cy="73152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C8CBB9B2-116C-2842-B908-755C2483E36E}"/>
                  </a:ext>
                </a:extLst>
              </p:cNvPr>
              <p:cNvSpPr/>
              <p:nvPr/>
            </p:nvSpPr>
            <p:spPr>
              <a:xfrm>
                <a:off x="6543040" y="4219714"/>
                <a:ext cx="731520" cy="73152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DF945D79-AAA8-F045-82B2-69F7A82D3EB6}"/>
                  </a:ext>
                </a:extLst>
              </p:cNvPr>
              <p:cNvSpPr/>
              <p:nvPr/>
            </p:nvSpPr>
            <p:spPr>
              <a:xfrm>
                <a:off x="7274560" y="4219714"/>
                <a:ext cx="731520" cy="73152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B1035B48-20FC-5042-BB34-EDA2272AFC41}"/>
                </a:ext>
              </a:extLst>
            </p:cNvPr>
            <p:cNvSpPr txBox="1"/>
            <p:nvPr/>
          </p:nvSpPr>
          <p:spPr>
            <a:xfrm>
              <a:off x="7217608" y="2192461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2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313429DA-F90D-914E-B7AB-48F62718A14B}"/>
                </a:ext>
              </a:extLst>
            </p:cNvPr>
            <p:cNvSpPr txBox="1"/>
            <p:nvPr/>
          </p:nvSpPr>
          <p:spPr>
            <a:xfrm>
              <a:off x="7949128" y="2192461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5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5E968044-8827-4A4B-B206-9E2C239B8003}"/>
                </a:ext>
              </a:extLst>
            </p:cNvPr>
            <p:cNvSpPr txBox="1"/>
            <p:nvPr/>
          </p:nvSpPr>
          <p:spPr>
            <a:xfrm>
              <a:off x="8697892" y="2192461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8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39DC0D70-827A-BD4C-80BA-651F3B30F6E1}"/>
                </a:ext>
              </a:extLst>
            </p:cNvPr>
            <p:cNvSpPr txBox="1"/>
            <p:nvPr/>
          </p:nvSpPr>
          <p:spPr>
            <a:xfrm>
              <a:off x="7217608" y="2911028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8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5F197DCE-813B-8E4E-BD86-9F7A27B09923}"/>
                </a:ext>
              </a:extLst>
            </p:cNvPr>
            <p:cNvSpPr txBox="1"/>
            <p:nvPr/>
          </p:nvSpPr>
          <p:spPr>
            <a:xfrm>
              <a:off x="7949128" y="2911028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9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8520C7E9-0B47-7941-AA81-5EF9E8D3F174}"/>
                </a:ext>
              </a:extLst>
            </p:cNvPr>
            <p:cNvSpPr txBox="1"/>
            <p:nvPr/>
          </p:nvSpPr>
          <p:spPr>
            <a:xfrm>
              <a:off x="8697892" y="2911028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3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D0A64240-97C9-8743-A604-FB8928F0E9E7}"/>
              </a:ext>
            </a:extLst>
          </p:cNvPr>
          <p:cNvGrpSpPr/>
          <p:nvPr/>
        </p:nvGrpSpPr>
        <p:grpSpPr>
          <a:xfrm>
            <a:off x="7154784" y="2839908"/>
            <a:ext cx="2194560" cy="1463040"/>
            <a:chOff x="7600612" y="4331474"/>
            <a:chExt cx="2194560" cy="1463040"/>
          </a:xfrm>
        </p:grpSpPr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4261F594-D94F-D242-8EB5-1EDE01E4D7C2}"/>
                </a:ext>
              </a:extLst>
            </p:cNvPr>
            <p:cNvGrpSpPr/>
            <p:nvPr/>
          </p:nvGrpSpPr>
          <p:grpSpPr>
            <a:xfrm>
              <a:off x="7600612" y="4331474"/>
              <a:ext cx="2194560" cy="1463040"/>
              <a:chOff x="5811520" y="3488194"/>
              <a:chExt cx="2194560" cy="1463040"/>
            </a:xfrm>
            <a:solidFill>
              <a:schemeClr val="bg1"/>
            </a:solidFill>
          </p:grpSpPr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E6AF8597-5097-A844-8B32-ABB68E26DF39}"/>
                  </a:ext>
                </a:extLst>
              </p:cNvPr>
              <p:cNvSpPr/>
              <p:nvPr/>
            </p:nvSpPr>
            <p:spPr>
              <a:xfrm>
                <a:off x="5811520" y="3488194"/>
                <a:ext cx="731520" cy="731520"/>
              </a:xfrm>
              <a:prstGeom prst="rect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4C948C69-D1C9-3E40-A5F9-987AB995E178}"/>
                  </a:ext>
                </a:extLst>
              </p:cNvPr>
              <p:cNvSpPr/>
              <p:nvPr/>
            </p:nvSpPr>
            <p:spPr>
              <a:xfrm>
                <a:off x="6543040" y="3488194"/>
                <a:ext cx="731520" cy="731520"/>
              </a:xfrm>
              <a:prstGeom prst="rect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BDFB2AFB-8D95-2840-ADC0-14B4A03397BF}"/>
                  </a:ext>
                </a:extLst>
              </p:cNvPr>
              <p:cNvSpPr/>
              <p:nvPr/>
            </p:nvSpPr>
            <p:spPr>
              <a:xfrm>
                <a:off x="7274560" y="3488194"/>
                <a:ext cx="731520" cy="731520"/>
              </a:xfrm>
              <a:prstGeom prst="rect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8495EAE3-F508-7344-AAB4-00F96BFF8F56}"/>
                  </a:ext>
                </a:extLst>
              </p:cNvPr>
              <p:cNvSpPr/>
              <p:nvPr/>
            </p:nvSpPr>
            <p:spPr>
              <a:xfrm>
                <a:off x="5811520" y="4219714"/>
                <a:ext cx="731520" cy="731520"/>
              </a:xfrm>
              <a:prstGeom prst="rect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963CAB80-2155-6340-9A95-86E14E40A686}"/>
                  </a:ext>
                </a:extLst>
              </p:cNvPr>
              <p:cNvSpPr/>
              <p:nvPr/>
            </p:nvSpPr>
            <p:spPr>
              <a:xfrm>
                <a:off x="6543040" y="4219714"/>
                <a:ext cx="731520" cy="731520"/>
              </a:xfrm>
              <a:prstGeom prst="rect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DFB096DC-525B-CE47-B7FB-69EC0CB755F0}"/>
                  </a:ext>
                </a:extLst>
              </p:cNvPr>
              <p:cNvSpPr/>
              <p:nvPr/>
            </p:nvSpPr>
            <p:spPr>
              <a:xfrm>
                <a:off x="7274560" y="4219714"/>
                <a:ext cx="731520" cy="731520"/>
              </a:xfrm>
              <a:prstGeom prst="rect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C7A02E8F-719C-B243-AD3D-0E7CADA2B74A}"/>
                </a:ext>
              </a:extLst>
            </p:cNvPr>
            <p:cNvSpPr txBox="1"/>
            <p:nvPr/>
          </p:nvSpPr>
          <p:spPr>
            <a:xfrm>
              <a:off x="7757020" y="4387021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9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B58BABA5-F5E9-0D46-BC28-36A439745AD8}"/>
                </a:ext>
              </a:extLst>
            </p:cNvPr>
            <p:cNvSpPr txBox="1"/>
            <p:nvPr/>
          </p:nvSpPr>
          <p:spPr>
            <a:xfrm>
              <a:off x="8488540" y="4387021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3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62C038C2-814B-934A-8417-D637736EB893}"/>
                </a:ext>
              </a:extLst>
            </p:cNvPr>
            <p:cNvSpPr txBox="1"/>
            <p:nvPr/>
          </p:nvSpPr>
          <p:spPr>
            <a:xfrm>
              <a:off x="9237304" y="4387021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1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021559EF-E34F-DC4A-A881-3051F1A58E14}"/>
                </a:ext>
              </a:extLst>
            </p:cNvPr>
            <p:cNvSpPr txBox="1"/>
            <p:nvPr/>
          </p:nvSpPr>
          <p:spPr>
            <a:xfrm>
              <a:off x="7757020" y="5105588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8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6D2464B4-EC87-5944-BE65-66586A9DAB1D}"/>
                </a:ext>
              </a:extLst>
            </p:cNvPr>
            <p:cNvSpPr txBox="1"/>
            <p:nvPr/>
          </p:nvSpPr>
          <p:spPr>
            <a:xfrm>
              <a:off x="8488540" y="5105588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5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91BAC360-7364-3C4D-AA38-2C7F68F5C482}"/>
                </a:ext>
              </a:extLst>
            </p:cNvPr>
            <p:cNvSpPr txBox="1"/>
            <p:nvPr/>
          </p:nvSpPr>
          <p:spPr>
            <a:xfrm>
              <a:off x="9237304" y="5105588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2</a:t>
              </a:r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85B87406-E473-764A-9E17-5EA3488C0D64}"/>
              </a:ext>
            </a:extLst>
          </p:cNvPr>
          <p:cNvGrpSpPr/>
          <p:nvPr/>
        </p:nvGrpSpPr>
        <p:grpSpPr>
          <a:xfrm>
            <a:off x="6803192" y="3356114"/>
            <a:ext cx="2194560" cy="1463040"/>
            <a:chOff x="5811520" y="3488194"/>
            <a:chExt cx="2194560" cy="1463040"/>
          </a:xfrm>
          <a:solidFill>
            <a:schemeClr val="bg1"/>
          </a:solidFill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EB5B614B-E144-5846-816C-94CAF0C1C028}"/>
                </a:ext>
              </a:extLst>
            </p:cNvPr>
            <p:cNvSpPr/>
            <p:nvPr/>
          </p:nvSpPr>
          <p:spPr>
            <a:xfrm>
              <a:off x="5811520" y="3488194"/>
              <a:ext cx="731520" cy="73152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BF2424CC-B684-B54C-9F15-5F5DF27C59D1}"/>
                </a:ext>
              </a:extLst>
            </p:cNvPr>
            <p:cNvSpPr/>
            <p:nvPr/>
          </p:nvSpPr>
          <p:spPr>
            <a:xfrm>
              <a:off x="6543040" y="3488194"/>
              <a:ext cx="731520" cy="73152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450D7B91-81FA-6642-A491-9652F05C4398}"/>
                </a:ext>
              </a:extLst>
            </p:cNvPr>
            <p:cNvSpPr/>
            <p:nvPr/>
          </p:nvSpPr>
          <p:spPr>
            <a:xfrm>
              <a:off x="7274560" y="3488194"/>
              <a:ext cx="731520" cy="73152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DE37BF33-083D-4C47-8BB4-D227F0712B74}"/>
                </a:ext>
              </a:extLst>
            </p:cNvPr>
            <p:cNvSpPr/>
            <p:nvPr/>
          </p:nvSpPr>
          <p:spPr>
            <a:xfrm>
              <a:off x="5811520" y="4219714"/>
              <a:ext cx="731520" cy="73152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072CD6DA-08AB-CD42-BD67-D0FA41C924CE}"/>
                </a:ext>
              </a:extLst>
            </p:cNvPr>
            <p:cNvSpPr/>
            <p:nvPr/>
          </p:nvSpPr>
          <p:spPr>
            <a:xfrm>
              <a:off x="6543040" y="4219714"/>
              <a:ext cx="731520" cy="73152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E0C22D14-B94E-D540-98B6-AA256740C71D}"/>
                </a:ext>
              </a:extLst>
            </p:cNvPr>
            <p:cNvSpPr/>
            <p:nvPr/>
          </p:nvSpPr>
          <p:spPr>
            <a:xfrm>
              <a:off x="7274560" y="4219714"/>
              <a:ext cx="731520" cy="73152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3" name="TextBox 92">
            <a:extLst>
              <a:ext uri="{FF2B5EF4-FFF2-40B4-BE49-F238E27FC236}">
                <a16:creationId xmlns:a16="http://schemas.microsoft.com/office/drawing/2014/main" id="{86F4FE45-EC08-1F4B-A103-04DC5D8FFB74}"/>
              </a:ext>
            </a:extLst>
          </p:cNvPr>
          <p:cNvSpPr txBox="1"/>
          <p:nvPr/>
        </p:nvSpPr>
        <p:spPr>
          <a:xfrm>
            <a:off x="6959600" y="3411661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1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E1565481-66E6-D84B-BC93-AC817FC16FE2}"/>
              </a:ext>
            </a:extLst>
          </p:cNvPr>
          <p:cNvSpPr txBox="1"/>
          <p:nvPr/>
        </p:nvSpPr>
        <p:spPr>
          <a:xfrm>
            <a:off x="7691120" y="3411661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7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913DBDC1-0518-AC45-B7A3-BB6F41EB2B92}"/>
              </a:ext>
            </a:extLst>
          </p:cNvPr>
          <p:cNvSpPr txBox="1"/>
          <p:nvPr/>
        </p:nvSpPr>
        <p:spPr>
          <a:xfrm>
            <a:off x="8439884" y="3411661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2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23408CC5-5326-2643-8C53-F3DB139C7FE2}"/>
              </a:ext>
            </a:extLst>
          </p:cNvPr>
          <p:cNvSpPr txBox="1"/>
          <p:nvPr/>
        </p:nvSpPr>
        <p:spPr>
          <a:xfrm>
            <a:off x="6959600" y="4130228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9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30AA0162-EF93-DF40-AB1D-139E7F36B087}"/>
              </a:ext>
            </a:extLst>
          </p:cNvPr>
          <p:cNvSpPr txBox="1"/>
          <p:nvPr/>
        </p:nvSpPr>
        <p:spPr>
          <a:xfrm>
            <a:off x="7691120" y="4130228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6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58A411F-AAD1-524A-9B41-0F05F6B49C50}"/>
              </a:ext>
            </a:extLst>
          </p:cNvPr>
          <p:cNvSpPr txBox="1"/>
          <p:nvPr/>
        </p:nvSpPr>
        <p:spPr>
          <a:xfrm>
            <a:off x="8439884" y="4130228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0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ACE23AE6-5B35-FA4B-BB03-7EA0471A70CD}"/>
              </a:ext>
            </a:extLst>
          </p:cNvPr>
          <p:cNvSpPr txBox="1"/>
          <p:nvPr/>
        </p:nvSpPr>
        <p:spPr>
          <a:xfrm>
            <a:off x="2337753" y="5227508"/>
            <a:ext cx="73194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0000"/>
                </a:solidFill>
              </a:rPr>
              <a:t>y,      x,      z,     t            </a:t>
            </a:r>
          </a:p>
        </p:txBody>
      </p:sp>
    </p:spTree>
    <p:extLst>
      <p:ext uri="{BB962C8B-B14F-4D97-AF65-F5344CB8AC3E}">
        <p14:creationId xmlns:p14="http://schemas.microsoft.com/office/powerpoint/2010/main" val="15713366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1EBBAB68-2CA8-4245-98FB-F5E7A376727D}"/>
              </a:ext>
            </a:extLst>
          </p:cNvPr>
          <p:cNvGrpSpPr/>
          <p:nvPr/>
        </p:nvGrpSpPr>
        <p:grpSpPr>
          <a:xfrm>
            <a:off x="3929007" y="1997680"/>
            <a:ext cx="4389120" cy="3657600"/>
            <a:chOff x="2306320" y="1639074"/>
            <a:chExt cx="4389120" cy="3657600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35343AE-FCB8-E34F-B41A-E00D319EE479}"/>
                </a:ext>
              </a:extLst>
            </p:cNvPr>
            <p:cNvSpPr/>
            <p:nvPr/>
          </p:nvSpPr>
          <p:spPr>
            <a:xfrm>
              <a:off x="23063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C5977A57-D4EB-BB42-8365-A98A9C740FAB}"/>
                </a:ext>
              </a:extLst>
            </p:cNvPr>
            <p:cNvSpPr/>
            <p:nvPr/>
          </p:nvSpPr>
          <p:spPr>
            <a:xfrm>
              <a:off x="303784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AC117490-482B-E444-9779-5A6F9B0EECD7}"/>
                </a:ext>
              </a:extLst>
            </p:cNvPr>
            <p:cNvSpPr/>
            <p:nvPr/>
          </p:nvSpPr>
          <p:spPr>
            <a:xfrm>
              <a:off x="376936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2C410B31-4548-FC4A-BFE7-CFB3DFFF7070}"/>
                </a:ext>
              </a:extLst>
            </p:cNvPr>
            <p:cNvSpPr/>
            <p:nvPr/>
          </p:nvSpPr>
          <p:spPr>
            <a:xfrm>
              <a:off x="23063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8F44670E-17A0-8C4E-A4F1-4EEB5F921798}"/>
                </a:ext>
              </a:extLst>
            </p:cNvPr>
            <p:cNvSpPr/>
            <p:nvPr/>
          </p:nvSpPr>
          <p:spPr>
            <a:xfrm>
              <a:off x="3037840" y="2370594"/>
              <a:ext cx="731520" cy="73152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73E01376-87AB-614D-BB28-B713D30161BB}"/>
                </a:ext>
              </a:extLst>
            </p:cNvPr>
            <p:cNvSpPr/>
            <p:nvPr/>
          </p:nvSpPr>
          <p:spPr>
            <a:xfrm>
              <a:off x="3769360" y="2370594"/>
              <a:ext cx="731520" cy="73152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ED703611-393D-724E-86C2-55DD228340C1}"/>
                </a:ext>
              </a:extLst>
            </p:cNvPr>
            <p:cNvSpPr/>
            <p:nvPr/>
          </p:nvSpPr>
          <p:spPr>
            <a:xfrm>
              <a:off x="23063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25EBF5CD-0789-D641-AD62-4D0851BB8067}"/>
                </a:ext>
              </a:extLst>
            </p:cNvPr>
            <p:cNvSpPr/>
            <p:nvPr/>
          </p:nvSpPr>
          <p:spPr>
            <a:xfrm>
              <a:off x="3037840" y="3102114"/>
              <a:ext cx="731520" cy="73152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64A51A6A-78D3-7C45-BB5F-13CC429547C6}"/>
                </a:ext>
              </a:extLst>
            </p:cNvPr>
            <p:cNvSpPr/>
            <p:nvPr/>
          </p:nvSpPr>
          <p:spPr>
            <a:xfrm>
              <a:off x="3769360" y="3102114"/>
              <a:ext cx="731520" cy="73152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0C2F3489-AAB1-2846-8769-5C477369ECD9}"/>
                </a:ext>
              </a:extLst>
            </p:cNvPr>
            <p:cNvSpPr/>
            <p:nvPr/>
          </p:nvSpPr>
          <p:spPr>
            <a:xfrm>
              <a:off x="2306320" y="38336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044E412B-11C4-1243-8507-71397DD6E68E}"/>
                </a:ext>
              </a:extLst>
            </p:cNvPr>
            <p:cNvSpPr/>
            <p:nvPr/>
          </p:nvSpPr>
          <p:spPr>
            <a:xfrm>
              <a:off x="3037840" y="3833634"/>
              <a:ext cx="731520" cy="73152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2321B683-B896-C446-9D86-42EAEF788E7D}"/>
                </a:ext>
              </a:extLst>
            </p:cNvPr>
            <p:cNvSpPr/>
            <p:nvPr/>
          </p:nvSpPr>
          <p:spPr>
            <a:xfrm>
              <a:off x="3769360" y="3833634"/>
              <a:ext cx="731520" cy="73152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5F1DB8F9-B946-A34A-AE29-EF1C8BEC84EA}"/>
                </a:ext>
              </a:extLst>
            </p:cNvPr>
            <p:cNvSpPr/>
            <p:nvPr/>
          </p:nvSpPr>
          <p:spPr>
            <a:xfrm>
              <a:off x="23063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EFD2619A-4F87-1242-A0D8-917ED02F1596}"/>
                </a:ext>
              </a:extLst>
            </p:cNvPr>
            <p:cNvSpPr/>
            <p:nvPr/>
          </p:nvSpPr>
          <p:spPr>
            <a:xfrm>
              <a:off x="303784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CC258859-9B55-8844-AC63-CEE5380CDD31}"/>
                </a:ext>
              </a:extLst>
            </p:cNvPr>
            <p:cNvSpPr/>
            <p:nvPr/>
          </p:nvSpPr>
          <p:spPr>
            <a:xfrm>
              <a:off x="376936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36AFDD4F-EC2A-4D47-99C4-E95BCEEDC288}"/>
                </a:ext>
              </a:extLst>
            </p:cNvPr>
            <p:cNvSpPr/>
            <p:nvPr/>
          </p:nvSpPr>
          <p:spPr>
            <a:xfrm>
              <a:off x="4500880" y="1639074"/>
              <a:ext cx="731520" cy="73152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2533D1E8-8B3F-914A-AF76-74A3642EF45E}"/>
                </a:ext>
              </a:extLst>
            </p:cNvPr>
            <p:cNvSpPr/>
            <p:nvPr/>
          </p:nvSpPr>
          <p:spPr>
            <a:xfrm>
              <a:off x="4500880" y="2370594"/>
              <a:ext cx="731520" cy="73152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6E02C27D-AED4-6E4B-BB41-9BC17D8F134F}"/>
                </a:ext>
              </a:extLst>
            </p:cNvPr>
            <p:cNvSpPr/>
            <p:nvPr/>
          </p:nvSpPr>
          <p:spPr>
            <a:xfrm>
              <a:off x="4500880" y="3102114"/>
              <a:ext cx="731520" cy="73152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8EE44F02-0B12-7B41-9196-ECF5E836408B}"/>
                </a:ext>
              </a:extLst>
            </p:cNvPr>
            <p:cNvSpPr/>
            <p:nvPr/>
          </p:nvSpPr>
          <p:spPr>
            <a:xfrm>
              <a:off x="4500880" y="3833634"/>
              <a:ext cx="731520" cy="73152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DC40F474-A97D-5545-89D7-EAFF3E064D4C}"/>
                </a:ext>
              </a:extLst>
            </p:cNvPr>
            <p:cNvSpPr/>
            <p:nvPr/>
          </p:nvSpPr>
          <p:spPr>
            <a:xfrm>
              <a:off x="450088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BF20B035-1ED4-8F4A-843E-88C9F6F54703}"/>
                </a:ext>
              </a:extLst>
            </p:cNvPr>
            <p:cNvSpPr/>
            <p:nvPr/>
          </p:nvSpPr>
          <p:spPr>
            <a:xfrm>
              <a:off x="5232400" y="1639074"/>
              <a:ext cx="731520" cy="73152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C94E955B-E2F1-4344-B669-B0EBE6561BCE}"/>
                </a:ext>
              </a:extLst>
            </p:cNvPr>
            <p:cNvSpPr/>
            <p:nvPr/>
          </p:nvSpPr>
          <p:spPr>
            <a:xfrm>
              <a:off x="5232400" y="2370594"/>
              <a:ext cx="731520" cy="73152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53C5FE84-01BF-DA4F-BA38-AF50E67127CD}"/>
                </a:ext>
              </a:extLst>
            </p:cNvPr>
            <p:cNvSpPr/>
            <p:nvPr/>
          </p:nvSpPr>
          <p:spPr>
            <a:xfrm>
              <a:off x="5232400" y="3102114"/>
              <a:ext cx="731520" cy="73152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418CDE53-0E12-D74B-B333-4F0227B46C6D}"/>
                </a:ext>
              </a:extLst>
            </p:cNvPr>
            <p:cNvSpPr/>
            <p:nvPr/>
          </p:nvSpPr>
          <p:spPr>
            <a:xfrm>
              <a:off x="5232400" y="3833634"/>
              <a:ext cx="731520" cy="73152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4EC21406-A154-B642-B4E7-6A75F8A64285}"/>
                </a:ext>
              </a:extLst>
            </p:cNvPr>
            <p:cNvSpPr/>
            <p:nvPr/>
          </p:nvSpPr>
          <p:spPr>
            <a:xfrm>
              <a:off x="5232400" y="4565154"/>
              <a:ext cx="731520" cy="73152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B5C1D8CB-B8D2-C446-9CE0-40BE6D9BCD97}"/>
                </a:ext>
              </a:extLst>
            </p:cNvPr>
            <p:cNvSpPr/>
            <p:nvPr/>
          </p:nvSpPr>
          <p:spPr>
            <a:xfrm>
              <a:off x="5963920" y="163907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EBB41C52-AC03-A040-94FD-6933C4218CA5}"/>
                </a:ext>
              </a:extLst>
            </p:cNvPr>
            <p:cNvSpPr/>
            <p:nvPr/>
          </p:nvSpPr>
          <p:spPr>
            <a:xfrm>
              <a:off x="5963920" y="23705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F1E7D5FA-5E10-804D-B4E1-562EC02F0748}"/>
                </a:ext>
              </a:extLst>
            </p:cNvPr>
            <p:cNvSpPr/>
            <p:nvPr/>
          </p:nvSpPr>
          <p:spPr>
            <a:xfrm>
              <a:off x="5963920" y="31021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A5DD718C-5A2F-F942-BFC7-D0B95A9A2D43}"/>
                </a:ext>
              </a:extLst>
            </p:cNvPr>
            <p:cNvSpPr/>
            <p:nvPr/>
          </p:nvSpPr>
          <p:spPr>
            <a:xfrm>
              <a:off x="5963920" y="3833634"/>
              <a:ext cx="731520" cy="73152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F7A59E55-924D-D94A-9228-BFD1AD861CCB}"/>
                </a:ext>
              </a:extLst>
            </p:cNvPr>
            <p:cNvSpPr/>
            <p:nvPr/>
          </p:nvSpPr>
          <p:spPr>
            <a:xfrm>
              <a:off x="5963920" y="456515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</p:grpSp>
      <p:sp>
        <p:nvSpPr>
          <p:cNvPr id="68" name="Title 1">
            <a:extLst>
              <a:ext uri="{FF2B5EF4-FFF2-40B4-BE49-F238E27FC236}">
                <a16:creationId xmlns:a16="http://schemas.microsoft.com/office/drawing/2014/main" id="{9634E01E-F6B3-3D48-98EE-9635294F0727}"/>
              </a:ext>
            </a:extLst>
          </p:cNvPr>
          <p:cNvSpPr txBox="1">
            <a:spLocks/>
          </p:cNvSpPr>
          <p:nvPr/>
        </p:nvSpPr>
        <p:spPr>
          <a:xfrm>
            <a:off x="889000" y="5627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2-Connectivity</a:t>
            </a: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844900D9-60D1-844B-A6CC-E1F40CBED460}"/>
              </a:ext>
            </a:extLst>
          </p:cNvPr>
          <p:cNvGrpSpPr/>
          <p:nvPr/>
        </p:nvGrpSpPr>
        <p:grpSpPr>
          <a:xfrm>
            <a:off x="6117142" y="3460720"/>
            <a:ext cx="2200985" cy="2198524"/>
            <a:chOff x="7052597" y="4245600"/>
            <a:chExt cx="2200985" cy="2198524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DF066337-D5C7-7048-B478-A10AD440EE65}"/>
                </a:ext>
              </a:extLst>
            </p:cNvPr>
            <p:cNvSpPr/>
            <p:nvPr/>
          </p:nvSpPr>
          <p:spPr>
            <a:xfrm>
              <a:off x="7790542" y="4245600"/>
              <a:ext cx="731520" cy="73152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06F48A4F-6556-B247-8B2C-379190824C95}"/>
                </a:ext>
              </a:extLst>
            </p:cNvPr>
            <p:cNvSpPr/>
            <p:nvPr/>
          </p:nvSpPr>
          <p:spPr>
            <a:xfrm>
              <a:off x="7052597" y="4977120"/>
              <a:ext cx="731520" cy="73152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12C5ED69-2C14-B34C-8189-550224F89234}"/>
                </a:ext>
              </a:extLst>
            </p:cNvPr>
            <p:cNvSpPr/>
            <p:nvPr/>
          </p:nvSpPr>
          <p:spPr>
            <a:xfrm>
              <a:off x="7790542" y="4977120"/>
              <a:ext cx="731520" cy="73152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D8C382F6-5F7A-0A4B-A965-5F1EEEC4A419}"/>
                </a:ext>
              </a:extLst>
            </p:cNvPr>
            <p:cNvSpPr/>
            <p:nvPr/>
          </p:nvSpPr>
          <p:spPr>
            <a:xfrm>
              <a:off x="8522062" y="4977120"/>
              <a:ext cx="731520" cy="73152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6C996D91-7C47-CD4E-94C7-7AC02B567D56}"/>
                </a:ext>
              </a:extLst>
            </p:cNvPr>
            <p:cNvSpPr/>
            <p:nvPr/>
          </p:nvSpPr>
          <p:spPr>
            <a:xfrm>
              <a:off x="7790542" y="5712604"/>
              <a:ext cx="731520" cy="73152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1D1DBE16-AD80-CA43-A713-63E27CC27C10}"/>
                </a:ext>
              </a:extLst>
            </p:cNvPr>
            <p:cNvSpPr/>
            <p:nvPr/>
          </p:nvSpPr>
          <p:spPr>
            <a:xfrm>
              <a:off x="7994476" y="5181055"/>
              <a:ext cx="323650" cy="32365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E4B35C3D-4BE6-1748-B6BD-AD0314EAD306}"/>
                </a:ext>
              </a:extLst>
            </p:cNvPr>
            <p:cNvSpPr/>
            <p:nvPr/>
          </p:nvSpPr>
          <p:spPr>
            <a:xfrm>
              <a:off x="8522062" y="4245600"/>
              <a:ext cx="731520" cy="73152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B832EBE1-D554-C544-A388-97B24AC159CF}"/>
                </a:ext>
              </a:extLst>
            </p:cNvPr>
            <p:cNvSpPr/>
            <p:nvPr/>
          </p:nvSpPr>
          <p:spPr>
            <a:xfrm>
              <a:off x="7052597" y="4245600"/>
              <a:ext cx="731520" cy="73152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EB993BD2-B2EF-E142-8F7A-2C8B250478DD}"/>
                </a:ext>
              </a:extLst>
            </p:cNvPr>
            <p:cNvSpPr/>
            <p:nvPr/>
          </p:nvSpPr>
          <p:spPr>
            <a:xfrm>
              <a:off x="8522062" y="5712604"/>
              <a:ext cx="731520" cy="73152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0420D4BD-F9E7-2545-B72C-B36D047A8A45}"/>
                </a:ext>
              </a:extLst>
            </p:cNvPr>
            <p:cNvSpPr/>
            <p:nvPr/>
          </p:nvSpPr>
          <p:spPr>
            <a:xfrm>
              <a:off x="7052597" y="5712604"/>
              <a:ext cx="731520" cy="73152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152412223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1EBBAB68-2CA8-4245-98FB-F5E7A376727D}"/>
              </a:ext>
            </a:extLst>
          </p:cNvPr>
          <p:cNvGrpSpPr/>
          <p:nvPr/>
        </p:nvGrpSpPr>
        <p:grpSpPr>
          <a:xfrm>
            <a:off x="3929007" y="1997680"/>
            <a:ext cx="4389120" cy="3657600"/>
            <a:chOff x="2306320" y="1639074"/>
            <a:chExt cx="4389120" cy="3657600"/>
          </a:xfrm>
          <a:solidFill>
            <a:schemeClr val="bg1"/>
          </a:solidFill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35343AE-FCB8-E34F-B41A-E00D319EE479}"/>
                </a:ext>
              </a:extLst>
            </p:cNvPr>
            <p:cNvSpPr/>
            <p:nvPr/>
          </p:nvSpPr>
          <p:spPr>
            <a:xfrm>
              <a:off x="2306320" y="1639074"/>
              <a:ext cx="731520" cy="73152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>
                      <a:lumMod val="75000"/>
                    </a:schemeClr>
                  </a:solidFill>
                </a:rPr>
                <a:t>0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C5977A57-D4EB-BB42-8365-A98A9C740FAB}"/>
                </a:ext>
              </a:extLst>
            </p:cNvPr>
            <p:cNvSpPr/>
            <p:nvPr/>
          </p:nvSpPr>
          <p:spPr>
            <a:xfrm>
              <a:off x="3037840" y="1639074"/>
              <a:ext cx="731520" cy="73152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>
                      <a:lumMod val="75000"/>
                    </a:schemeClr>
                  </a:solidFill>
                </a:rPr>
                <a:t>0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AC117490-482B-E444-9779-5A6F9B0EECD7}"/>
                </a:ext>
              </a:extLst>
            </p:cNvPr>
            <p:cNvSpPr/>
            <p:nvPr/>
          </p:nvSpPr>
          <p:spPr>
            <a:xfrm>
              <a:off x="3769360" y="1639074"/>
              <a:ext cx="731520" cy="73152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>
                      <a:lumMod val="75000"/>
                    </a:schemeClr>
                  </a:solidFill>
                </a:rPr>
                <a:t>0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2C410B31-4548-FC4A-BFE7-CFB3DFFF7070}"/>
                </a:ext>
              </a:extLst>
            </p:cNvPr>
            <p:cNvSpPr/>
            <p:nvPr/>
          </p:nvSpPr>
          <p:spPr>
            <a:xfrm>
              <a:off x="2306320" y="2370594"/>
              <a:ext cx="731520" cy="73152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>
                      <a:lumMod val="75000"/>
                    </a:schemeClr>
                  </a:solidFill>
                </a:rPr>
                <a:t>0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8F44670E-17A0-8C4E-A4F1-4EEB5F921798}"/>
                </a:ext>
              </a:extLst>
            </p:cNvPr>
            <p:cNvSpPr/>
            <p:nvPr/>
          </p:nvSpPr>
          <p:spPr>
            <a:xfrm>
              <a:off x="3037840" y="2370594"/>
              <a:ext cx="731520" cy="73152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>
                      <a:lumMod val="75000"/>
                    </a:schemeClr>
                  </a:solidFill>
                </a:rPr>
                <a:t>0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73E01376-87AB-614D-BB28-B713D30161BB}"/>
                </a:ext>
              </a:extLst>
            </p:cNvPr>
            <p:cNvSpPr/>
            <p:nvPr/>
          </p:nvSpPr>
          <p:spPr>
            <a:xfrm>
              <a:off x="3769360" y="2370594"/>
              <a:ext cx="731520" cy="73152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>
                      <a:lumMod val="75000"/>
                    </a:schemeClr>
                  </a:solidFill>
                </a:rPr>
                <a:t>0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ED703611-393D-724E-86C2-55DD228340C1}"/>
                </a:ext>
              </a:extLst>
            </p:cNvPr>
            <p:cNvSpPr/>
            <p:nvPr/>
          </p:nvSpPr>
          <p:spPr>
            <a:xfrm>
              <a:off x="2306320" y="3102114"/>
              <a:ext cx="731520" cy="73152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>
                      <a:lumMod val="75000"/>
                    </a:schemeClr>
                  </a:solidFill>
                </a:rPr>
                <a:t>0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25EBF5CD-0789-D641-AD62-4D0851BB8067}"/>
                </a:ext>
              </a:extLst>
            </p:cNvPr>
            <p:cNvSpPr/>
            <p:nvPr/>
          </p:nvSpPr>
          <p:spPr>
            <a:xfrm>
              <a:off x="3037840" y="3102114"/>
              <a:ext cx="731520" cy="73152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1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64A51A6A-78D3-7C45-BB5F-13CC429547C6}"/>
                </a:ext>
              </a:extLst>
            </p:cNvPr>
            <p:cNvSpPr/>
            <p:nvPr/>
          </p:nvSpPr>
          <p:spPr>
            <a:xfrm>
              <a:off x="3769360" y="3102114"/>
              <a:ext cx="731520" cy="73152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1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0C2F3489-AAB1-2846-8769-5C477369ECD9}"/>
                </a:ext>
              </a:extLst>
            </p:cNvPr>
            <p:cNvSpPr/>
            <p:nvPr/>
          </p:nvSpPr>
          <p:spPr>
            <a:xfrm>
              <a:off x="2306320" y="3833634"/>
              <a:ext cx="731520" cy="73152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>
                      <a:lumMod val="75000"/>
                    </a:schemeClr>
                  </a:solidFill>
                </a:rPr>
                <a:t>0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044E412B-11C4-1243-8507-71397DD6E68E}"/>
                </a:ext>
              </a:extLst>
            </p:cNvPr>
            <p:cNvSpPr/>
            <p:nvPr/>
          </p:nvSpPr>
          <p:spPr>
            <a:xfrm>
              <a:off x="3037840" y="3833634"/>
              <a:ext cx="731520" cy="73152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1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2321B683-B896-C446-9D86-42EAEF788E7D}"/>
                </a:ext>
              </a:extLst>
            </p:cNvPr>
            <p:cNvSpPr/>
            <p:nvPr/>
          </p:nvSpPr>
          <p:spPr>
            <a:xfrm>
              <a:off x="3769360" y="3833634"/>
              <a:ext cx="731520" cy="73152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1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5F1DB8F9-B946-A34A-AE29-EF1C8BEC84EA}"/>
                </a:ext>
              </a:extLst>
            </p:cNvPr>
            <p:cNvSpPr/>
            <p:nvPr/>
          </p:nvSpPr>
          <p:spPr>
            <a:xfrm>
              <a:off x="2306320" y="4565154"/>
              <a:ext cx="731520" cy="73152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>
                      <a:lumMod val="75000"/>
                    </a:schemeClr>
                  </a:solidFill>
                </a:rPr>
                <a:t>0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EFD2619A-4F87-1242-A0D8-917ED02F1596}"/>
                </a:ext>
              </a:extLst>
            </p:cNvPr>
            <p:cNvSpPr/>
            <p:nvPr/>
          </p:nvSpPr>
          <p:spPr>
            <a:xfrm>
              <a:off x="3037840" y="4565154"/>
              <a:ext cx="731520" cy="73152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>
                      <a:lumMod val="75000"/>
                    </a:schemeClr>
                  </a:solidFill>
                </a:rPr>
                <a:t>0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CC258859-9B55-8844-AC63-CEE5380CDD31}"/>
                </a:ext>
              </a:extLst>
            </p:cNvPr>
            <p:cNvSpPr/>
            <p:nvPr/>
          </p:nvSpPr>
          <p:spPr>
            <a:xfrm>
              <a:off x="3769360" y="4565154"/>
              <a:ext cx="731520" cy="73152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>
                      <a:lumMod val="75000"/>
                    </a:schemeClr>
                  </a:solidFill>
                </a:rPr>
                <a:t>0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36AFDD4F-EC2A-4D47-99C4-E95BCEEDC288}"/>
                </a:ext>
              </a:extLst>
            </p:cNvPr>
            <p:cNvSpPr/>
            <p:nvPr/>
          </p:nvSpPr>
          <p:spPr>
            <a:xfrm>
              <a:off x="4500880" y="1639074"/>
              <a:ext cx="731520" cy="73152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1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2533D1E8-8B3F-914A-AF76-74A3642EF45E}"/>
                </a:ext>
              </a:extLst>
            </p:cNvPr>
            <p:cNvSpPr/>
            <p:nvPr/>
          </p:nvSpPr>
          <p:spPr>
            <a:xfrm>
              <a:off x="4500880" y="2370594"/>
              <a:ext cx="731520" cy="73152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1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6E02C27D-AED4-6E4B-BB41-9BC17D8F134F}"/>
                </a:ext>
              </a:extLst>
            </p:cNvPr>
            <p:cNvSpPr/>
            <p:nvPr/>
          </p:nvSpPr>
          <p:spPr>
            <a:xfrm>
              <a:off x="4500880" y="3102114"/>
              <a:ext cx="731520" cy="73152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>
                      <a:lumMod val="75000"/>
                    </a:schemeClr>
                  </a:solidFill>
                </a:rPr>
                <a:t>0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8EE44F02-0B12-7B41-9196-ECF5E836408B}"/>
                </a:ext>
              </a:extLst>
            </p:cNvPr>
            <p:cNvSpPr/>
            <p:nvPr/>
          </p:nvSpPr>
          <p:spPr>
            <a:xfrm>
              <a:off x="4500880" y="3833634"/>
              <a:ext cx="731520" cy="73152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>
                      <a:lumMod val="75000"/>
                    </a:schemeClr>
                  </a:solidFill>
                </a:rPr>
                <a:t>0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DC40F474-A97D-5545-89D7-EAFF3E064D4C}"/>
                </a:ext>
              </a:extLst>
            </p:cNvPr>
            <p:cNvSpPr/>
            <p:nvPr/>
          </p:nvSpPr>
          <p:spPr>
            <a:xfrm>
              <a:off x="4500880" y="4565154"/>
              <a:ext cx="731520" cy="73152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>
                      <a:lumMod val="75000"/>
                    </a:schemeClr>
                  </a:solidFill>
                </a:rPr>
                <a:t>0</a:t>
              </a: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BF20B035-1ED4-8F4A-843E-88C9F6F54703}"/>
                </a:ext>
              </a:extLst>
            </p:cNvPr>
            <p:cNvSpPr/>
            <p:nvPr/>
          </p:nvSpPr>
          <p:spPr>
            <a:xfrm>
              <a:off x="5232400" y="1639074"/>
              <a:ext cx="731520" cy="73152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1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C94E955B-E2F1-4344-B669-B0EBE6561BCE}"/>
                </a:ext>
              </a:extLst>
            </p:cNvPr>
            <p:cNvSpPr/>
            <p:nvPr/>
          </p:nvSpPr>
          <p:spPr>
            <a:xfrm>
              <a:off x="5232400" y="2370594"/>
              <a:ext cx="731520" cy="73152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1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53C5FE84-01BF-DA4F-BA38-AF50E67127CD}"/>
                </a:ext>
              </a:extLst>
            </p:cNvPr>
            <p:cNvSpPr/>
            <p:nvPr/>
          </p:nvSpPr>
          <p:spPr>
            <a:xfrm>
              <a:off x="5232400" y="3102114"/>
              <a:ext cx="731520" cy="73152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>
                      <a:lumMod val="75000"/>
                    </a:schemeClr>
                  </a:solidFill>
                </a:rPr>
                <a:t>0</a:t>
              </a: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418CDE53-0E12-D74B-B333-4F0227B46C6D}"/>
                </a:ext>
              </a:extLst>
            </p:cNvPr>
            <p:cNvSpPr/>
            <p:nvPr/>
          </p:nvSpPr>
          <p:spPr>
            <a:xfrm>
              <a:off x="5232400" y="3833634"/>
              <a:ext cx="731520" cy="73152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accent5">
                      <a:lumMod val="60000"/>
                      <a:lumOff val="40000"/>
                    </a:schemeClr>
                  </a:solidFill>
                </a:rPr>
                <a:t>2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4EC21406-A154-B642-B4E7-6A75F8A64285}"/>
                </a:ext>
              </a:extLst>
            </p:cNvPr>
            <p:cNvSpPr/>
            <p:nvPr/>
          </p:nvSpPr>
          <p:spPr>
            <a:xfrm>
              <a:off x="5232400" y="4565154"/>
              <a:ext cx="731520" cy="73152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accent5">
                      <a:lumMod val="60000"/>
                      <a:lumOff val="40000"/>
                    </a:schemeClr>
                  </a:solidFill>
                </a:rPr>
                <a:t>2</a:t>
              </a: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B5C1D8CB-B8D2-C446-9CE0-40BE6D9BCD97}"/>
                </a:ext>
              </a:extLst>
            </p:cNvPr>
            <p:cNvSpPr/>
            <p:nvPr/>
          </p:nvSpPr>
          <p:spPr>
            <a:xfrm>
              <a:off x="5963920" y="1639074"/>
              <a:ext cx="731520" cy="73152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>
                      <a:lumMod val="75000"/>
                    </a:schemeClr>
                  </a:solidFill>
                </a:rPr>
                <a:t>0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EBB41C52-AC03-A040-94FD-6933C4218CA5}"/>
                </a:ext>
              </a:extLst>
            </p:cNvPr>
            <p:cNvSpPr/>
            <p:nvPr/>
          </p:nvSpPr>
          <p:spPr>
            <a:xfrm>
              <a:off x="5963920" y="2370594"/>
              <a:ext cx="731520" cy="73152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>
                      <a:lumMod val="75000"/>
                    </a:schemeClr>
                  </a:solidFill>
                </a:rPr>
                <a:t>0</a:t>
              </a: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F1E7D5FA-5E10-804D-B4E1-562EC02F0748}"/>
                </a:ext>
              </a:extLst>
            </p:cNvPr>
            <p:cNvSpPr/>
            <p:nvPr/>
          </p:nvSpPr>
          <p:spPr>
            <a:xfrm>
              <a:off x="5963920" y="3102114"/>
              <a:ext cx="731520" cy="73152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>
                      <a:lumMod val="75000"/>
                    </a:schemeClr>
                  </a:solidFill>
                </a:rPr>
                <a:t>0</a:t>
              </a: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A5DD718C-5A2F-F942-BFC7-D0B95A9A2D43}"/>
                </a:ext>
              </a:extLst>
            </p:cNvPr>
            <p:cNvSpPr/>
            <p:nvPr/>
          </p:nvSpPr>
          <p:spPr>
            <a:xfrm>
              <a:off x="5963920" y="3833634"/>
              <a:ext cx="731520" cy="73152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accent5">
                      <a:lumMod val="60000"/>
                      <a:lumOff val="40000"/>
                    </a:schemeClr>
                  </a:solidFill>
                </a:rPr>
                <a:t>2</a:t>
              </a: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F7A59E55-924D-D94A-9228-BFD1AD861CCB}"/>
                </a:ext>
              </a:extLst>
            </p:cNvPr>
            <p:cNvSpPr/>
            <p:nvPr/>
          </p:nvSpPr>
          <p:spPr>
            <a:xfrm>
              <a:off x="5963920" y="4565154"/>
              <a:ext cx="731520" cy="73152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>
                      <a:lumMod val="75000"/>
                    </a:schemeClr>
                  </a:solidFill>
                </a:rPr>
                <a:t>0</a:t>
              </a:r>
            </a:p>
          </p:txBody>
        </p:sp>
      </p:grpSp>
      <p:sp>
        <p:nvSpPr>
          <p:cNvPr id="67" name="Title 1">
            <a:extLst>
              <a:ext uri="{FF2B5EF4-FFF2-40B4-BE49-F238E27FC236}">
                <a16:creationId xmlns:a16="http://schemas.microsoft.com/office/drawing/2014/main" id="{2A74FD1A-947A-E544-B0DF-634130D8515D}"/>
              </a:ext>
            </a:extLst>
          </p:cNvPr>
          <p:cNvSpPr txBox="1">
            <a:spLocks/>
          </p:cNvSpPr>
          <p:nvPr/>
        </p:nvSpPr>
        <p:spPr>
          <a:xfrm>
            <a:off x="889000" y="5627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2-Connectivity</a:t>
            </a:r>
          </a:p>
        </p:txBody>
      </p:sp>
    </p:spTree>
    <p:extLst>
      <p:ext uri="{BB962C8B-B14F-4D97-AF65-F5344CB8AC3E}">
        <p14:creationId xmlns:p14="http://schemas.microsoft.com/office/powerpoint/2010/main" val="36890564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6150D657-1F93-CC4D-B3AF-82532F61588D}"/>
              </a:ext>
            </a:extLst>
          </p:cNvPr>
          <p:cNvGrpSpPr/>
          <p:nvPr/>
        </p:nvGrpSpPr>
        <p:grpSpPr>
          <a:xfrm>
            <a:off x="3877112" y="2311637"/>
            <a:ext cx="2194560" cy="1463040"/>
            <a:chOff x="7061200" y="2136914"/>
            <a:chExt cx="2194560" cy="1463040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427AFD6B-4AF1-7649-8DE3-5ABD236759DB}"/>
                </a:ext>
              </a:extLst>
            </p:cNvPr>
            <p:cNvGrpSpPr/>
            <p:nvPr/>
          </p:nvGrpSpPr>
          <p:grpSpPr>
            <a:xfrm>
              <a:off x="7061200" y="2136914"/>
              <a:ext cx="2194560" cy="1463040"/>
              <a:chOff x="5811520" y="3488194"/>
              <a:chExt cx="2194560" cy="1463040"/>
            </a:xfrm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F7D9FBED-0A5F-D941-BB8F-AF80089ACD88}"/>
                  </a:ext>
                </a:extLst>
              </p:cNvPr>
              <p:cNvSpPr/>
              <p:nvPr/>
            </p:nvSpPr>
            <p:spPr>
              <a:xfrm>
                <a:off x="5811520" y="3488194"/>
                <a:ext cx="731520" cy="73152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99FACEAC-0C72-DC4D-A4D3-F01D409E587D}"/>
                  </a:ext>
                </a:extLst>
              </p:cNvPr>
              <p:cNvSpPr/>
              <p:nvPr/>
            </p:nvSpPr>
            <p:spPr>
              <a:xfrm>
                <a:off x="6543040" y="3488194"/>
                <a:ext cx="731520" cy="73152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1058CA11-34D3-6545-A8FB-4526D567C24A}"/>
                  </a:ext>
                </a:extLst>
              </p:cNvPr>
              <p:cNvSpPr/>
              <p:nvPr/>
            </p:nvSpPr>
            <p:spPr>
              <a:xfrm>
                <a:off x="7274560" y="3488194"/>
                <a:ext cx="731520" cy="73152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27FA279C-19BF-C64D-9D1D-69E01972D16E}"/>
                  </a:ext>
                </a:extLst>
              </p:cNvPr>
              <p:cNvSpPr/>
              <p:nvPr/>
            </p:nvSpPr>
            <p:spPr>
              <a:xfrm>
                <a:off x="5811520" y="4219714"/>
                <a:ext cx="731520" cy="73152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3C6F989C-0D3A-2345-B2EF-DB23A5822381}"/>
                  </a:ext>
                </a:extLst>
              </p:cNvPr>
              <p:cNvSpPr/>
              <p:nvPr/>
            </p:nvSpPr>
            <p:spPr>
              <a:xfrm>
                <a:off x="6543040" y="4219714"/>
                <a:ext cx="731520" cy="73152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EA0DD748-A3F5-A44E-904D-F4CD98D013A0}"/>
                  </a:ext>
                </a:extLst>
              </p:cNvPr>
              <p:cNvSpPr/>
              <p:nvPr/>
            </p:nvSpPr>
            <p:spPr>
              <a:xfrm>
                <a:off x="7274560" y="4219714"/>
                <a:ext cx="731520" cy="73152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AF43064-EFBD-FA46-AC9F-0054D3B1A989}"/>
                </a:ext>
              </a:extLst>
            </p:cNvPr>
            <p:cNvSpPr txBox="1"/>
            <p:nvPr/>
          </p:nvSpPr>
          <p:spPr>
            <a:xfrm>
              <a:off x="7217608" y="2192461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4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753B1ECD-678E-074C-B875-CFF3B4CC73D2}"/>
                </a:ext>
              </a:extLst>
            </p:cNvPr>
            <p:cNvSpPr txBox="1"/>
            <p:nvPr/>
          </p:nvSpPr>
          <p:spPr>
            <a:xfrm>
              <a:off x="7949128" y="2192461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6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CE236E9-C27E-2F40-BBFC-A07ADF7B35A1}"/>
                </a:ext>
              </a:extLst>
            </p:cNvPr>
            <p:cNvSpPr txBox="1"/>
            <p:nvPr/>
          </p:nvSpPr>
          <p:spPr>
            <a:xfrm>
              <a:off x="8697892" y="2192461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1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B2471B1-2F0D-BE43-817B-E596C1C69EF6}"/>
                </a:ext>
              </a:extLst>
            </p:cNvPr>
            <p:cNvSpPr txBox="1"/>
            <p:nvPr/>
          </p:nvSpPr>
          <p:spPr>
            <a:xfrm>
              <a:off x="7217608" y="2911028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8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9FE8A43-44AC-1847-86AB-FE18E2B90FEE}"/>
                </a:ext>
              </a:extLst>
            </p:cNvPr>
            <p:cNvSpPr txBox="1"/>
            <p:nvPr/>
          </p:nvSpPr>
          <p:spPr>
            <a:xfrm>
              <a:off x="7949128" y="2911028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9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FB3EC7B-BBC9-3240-8E96-0F13AE4E4ED1}"/>
                </a:ext>
              </a:extLst>
            </p:cNvPr>
            <p:cNvSpPr txBox="1"/>
            <p:nvPr/>
          </p:nvSpPr>
          <p:spPr>
            <a:xfrm>
              <a:off x="8697892" y="2911028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3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C1152480-0209-2145-934B-61D4EDE0CCCD}"/>
              </a:ext>
            </a:extLst>
          </p:cNvPr>
          <p:cNvGrpSpPr/>
          <p:nvPr/>
        </p:nvGrpSpPr>
        <p:grpSpPr>
          <a:xfrm>
            <a:off x="3430072" y="2839908"/>
            <a:ext cx="2194560" cy="1463040"/>
            <a:chOff x="7600612" y="4331474"/>
            <a:chExt cx="2194560" cy="1463040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E1905B11-6411-BD4C-A548-4140F65CEFE3}"/>
                </a:ext>
              </a:extLst>
            </p:cNvPr>
            <p:cNvGrpSpPr/>
            <p:nvPr/>
          </p:nvGrpSpPr>
          <p:grpSpPr>
            <a:xfrm>
              <a:off x="7600612" y="4331474"/>
              <a:ext cx="2194560" cy="1463040"/>
              <a:chOff x="5811520" y="3488194"/>
              <a:chExt cx="2194560" cy="1463040"/>
            </a:xfrm>
            <a:solidFill>
              <a:schemeClr val="bg1"/>
            </a:solidFill>
          </p:grpSpPr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C921BD7B-6C5C-7748-88B5-914D4EF37998}"/>
                  </a:ext>
                </a:extLst>
              </p:cNvPr>
              <p:cNvSpPr/>
              <p:nvPr/>
            </p:nvSpPr>
            <p:spPr>
              <a:xfrm>
                <a:off x="5811520" y="3488194"/>
                <a:ext cx="731520" cy="731520"/>
              </a:xfrm>
              <a:prstGeom prst="rect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015C6EBD-AD0D-4D42-9FBF-8F30842BB5CC}"/>
                  </a:ext>
                </a:extLst>
              </p:cNvPr>
              <p:cNvSpPr/>
              <p:nvPr/>
            </p:nvSpPr>
            <p:spPr>
              <a:xfrm>
                <a:off x="6543040" y="3488194"/>
                <a:ext cx="731520" cy="731520"/>
              </a:xfrm>
              <a:prstGeom prst="rect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796F2148-56DC-8240-9959-0C1D32AEE940}"/>
                  </a:ext>
                </a:extLst>
              </p:cNvPr>
              <p:cNvSpPr/>
              <p:nvPr/>
            </p:nvSpPr>
            <p:spPr>
              <a:xfrm>
                <a:off x="7274560" y="3488194"/>
                <a:ext cx="731520" cy="731520"/>
              </a:xfrm>
              <a:prstGeom prst="rect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F7362B71-2349-B143-97BD-64DA78534C8C}"/>
                  </a:ext>
                </a:extLst>
              </p:cNvPr>
              <p:cNvSpPr/>
              <p:nvPr/>
            </p:nvSpPr>
            <p:spPr>
              <a:xfrm>
                <a:off x="5811520" y="4219714"/>
                <a:ext cx="731520" cy="731520"/>
              </a:xfrm>
              <a:prstGeom prst="rect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3267498C-CAF4-C040-8940-A29498EB162F}"/>
                  </a:ext>
                </a:extLst>
              </p:cNvPr>
              <p:cNvSpPr/>
              <p:nvPr/>
            </p:nvSpPr>
            <p:spPr>
              <a:xfrm>
                <a:off x="6543040" y="4219714"/>
                <a:ext cx="731520" cy="731520"/>
              </a:xfrm>
              <a:prstGeom prst="rect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91DEF15A-94E3-0C40-9F6F-44EA1DF8FA59}"/>
                  </a:ext>
                </a:extLst>
              </p:cNvPr>
              <p:cNvSpPr/>
              <p:nvPr/>
            </p:nvSpPr>
            <p:spPr>
              <a:xfrm>
                <a:off x="7274560" y="4219714"/>
                <a:ext cx="731520" cy="731520"/>
              </a:xfrm>
              <a:prstGeom prst="rect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16601708-CA90-1047-AC13-546D4936B2BC}"/>
                </a:ext>
              </a:extLst>
            </p:cNvPr>
            <p:cNvSpPr txBox="1"/>
            <p:nvPr/>
          </p:nvSpPr>
          <p:spPr>
            <a:xfrm>
              <a:off x="7757020" y="4387021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3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F87E00A5-67E4-644E-A577-9150222FABB1}"/>
                </a:ext>
              </a:extLst>
            </p:cNvPr>
            <p:cNvSpPr txBox="1"/>
            <p:nvPr/>
          </p:nvSpPr>
          <p:spPr>
            <a:xfrm>
              <a:off x="8488540" y="4387021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6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33EC649A-ED57-F34E-A84D-014E0E5772DB}"/>
                </a:ext>
              </a:extLst>
            </p:cNvPr>
            <p:cNvSpPr txBox="1"/>
            <p:nvPr/>
          </p:nvSpPr>
          <p:spPr>
            <a:xfrm>
              <a:off x="9237304" y="4387021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1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9D3FCA56-C99D-1A44-8856-2081E7CD0EF3}"/>
                </a:ext>
              </a:extLst>
            </p:cNvPr>
            <p:cNvSpPr txBox="1"/>
            <p:nvPr/>
          </p:nvSpPr>
          <p:spPr>
            <a:xfrm>
              <a:off x="7757020" y="5105588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8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C56280C-68DC-2942-B710-29DCCDA3ABA7}"/>
                </a:ext>
              </a:extLst>
            </p:cNvPr>
            <p:cNvSpPr txBox="1"/>
            <p:nvPr/>
          </p:nvSpPr>
          <p:spPr>
            <a:xfrm>
              <a:off x="8488540" y="5105588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5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C8482E58-E3E9-7D45-96B4-06D0D1C82DAF}"/>
                </a:ext>
              </a:extLst>
            </p:cNvPr>
            <p:cNvSpPr txBox="1"/>
            <p:nvPr/>
          </p:nvSpPr>
          <p:spPr>
            <a:xfrm>
              <a:off x="9237304" y="5105588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2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F36ABF1-36E1-484E-8B21-11EDC773D1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000" y="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Arrays are multidimensional data structures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14CE74-7239-1647-8226-F052973C68DF}"/>
              </a:ext>
            </a:extLst>
          </p:cNvPr>
          <p:cNvSpPr txBox="1"/>
          <p:nvPr/>
        </p:nvSpPr>
        <p:spPr>
          <a:xfrm>
            <a:off x="509072" y="3048881"/>
            <a:ext cx="20218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4D array:</a:t>
            </a:r>
          </a:p>
          <a:p>
            <a:endParaRPr lang="en-US" sz="3600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79C19C1-AD38-6D4F-8CCE-3F658EA203FB}"/>
              </a:ext>
            </a:extLst>
          </p:cNvPr>
          <p:cNvGrpSpPr/>
          <p:nvPr/>
        </p:nvGrpSpPr>
        <p:grpSpPr>
          <a:xfrm>
            <a:off x="3078480" y="3356114"/>
            <a:ext cx="2194560" cy="1463040"/>
            <a:chOff x="5811520" y="3488194"/>
            <a:chExt cx="2194560" cy="1463040"/>
          </a:xfrm>
          <a:solidFill>
            <a:schemeClr val="bg1"/>
          </a:solidFill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AE291AB-5DC8-C24F-AE41-1AA41DB63A9D}"/>
                </a:ext>
              </a:extLst>
            </p:cNvPr>
            <p:cNvSpPr/>
            <p:nvPr/>
          </p:nvSpPr>
          <p:spPr>
            <a:xfrm>
              <a:off x="5811520" y="3488194"/>
              <a:ext cx="731520" cy="73152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7E1BD6A-FEB2-054E-84B0-18FA063380D7}"/>
                </a:ext>
              </a:extLst>
            </p:cNvPr>
            <p:cNvSpPr/>
            <p:nvPr/>
          </p:nvSpPr>
          <p:spPr>
            <a:xfrm>
              <a:off x="5811520" y="4219714"/>
              <a:ext cx="731520" cy="73152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386C4B2-76F2-DE48-A2B9-AFEEC5C3FB60}"/>
                </a:ext>
              </a:extLst>
            </p:cNvPr>
            <p:cNvSpPr/>
            <p:nvPr/>
          </p:nvSpPr>
          <p:spPr>
            <a:xfrm>
              <a:off x="6543040" y="4219714"/>
              <a:ext cx="731520" cy="73152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B04CF07-2EFF-C24F-961B-186D79D8B234}"/>
                </a:ext>
              </a:extLst>
            </p:cNvPr>
            <p:cNvSpPr/>
            <p:nvPr/>
          </p:nvSpPr>
          <p:spPr>
            <a:xfrm>
              <a:off x="7274560" y="4219714"/>
              <a:ext cx="731520" cy="73152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819C1D7-FD5C-8B43-A856-CF5E9FBDF71A}"/>
                </a:ext>
              </a:extLst>
            </p:cNvPr>
            <p:cNvSpPr/>
            <p:nvPr/>
          </p:nvSpPr>
          <p:spPr>
            <a:xfrm>
              <a:off x="6543040" y="3488194"/>
              <a:ext cx="731520" cy="731520"/>
            </a:xfrm>
            <a:prstGeom prst="rect">
              <a:avLst/>
            </a:prstGeom>
            <a:grp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6CCE056-223B-494F-A85A-1276B7DED9DE}"/>
                </a:ext>
              </a:extLst>
            </p:cNvPr>
            <p:cNvSpPr/>
            <p:nvPr/>
          </p:nvSpPr>
          <p:spPr>
            <a:xfrm>
              <a:off x="7274560" y="3488194"/>
              <a:ext cx="731520" cy="731520"/>
            </a:xfrm>
            <a:prstGeom prst="rect">
              <a:avLst/>
            </a:prstGeom>
            <a:grp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92FAA705-B83F-BC47-89CB-8FDBE0B2FE84}"/>
              </a:ext>
            </a:extLst>
          </p:cNvPr>
          <p:cNvSpPr txBox="1"/>
          <p:nvPr/>
        </p:nvSpPr>
        <p:spPr>
          <a:xfrm>
            <a:off x="3234888" y="3411661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81A15FC-D7AB-334A-870C-721CE6B894EA}"/>
              </a:ext>
            </a:extLst>
          </p:cNvPr>
          <p:cNvSpPr txBox="1"/>
          <p:nvPr/>
        </p:nvSpPr>
        <p:spPr>
          <a:xfrm>
            <a:off x="3966408" y="3411661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7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07C7D66-21AE-7E41-AE7F-8D4341A81622}"/>
              </a:ext>
            </a:extLst>
          </p:cNvPr>
          <p:cNvSpPr txBox="1"/>
          <p:nvPr/>
        </p:nvSpPr>
        <p:spPr>
          <a:xfrm>
            <a:off x="4715172" y="3411661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12E34C9-39E7-824D-AEB3-E43334FA6632}"/>
              </a:ext>
            </a:extLst>
          </p:cNvPr>
          <p:cNvSpPr txBox="1"/>
          <p:nvPr/>
        </p:nvSpPr>
        <p:spPr>
          <a:xfrm>
            <a:off x="3234888" y="4130228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8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233AF54-3382-8247-BF26-7B2C02DA5C96}"/>
              </a:ext>
            </a:extLst>
          </p:cNvPr>
          <p:cNvSpPr txBox="1"/>
          <p:nvPr/>
        </p:nvSpPr>
        <p:spPr>
          <a:xfrm>
            <a:off x="3966408" y="4130228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5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2C167F7-C4CC-F941-B33A-C67D45ACA146}"/>
              </a:ext>
            </a:extLst>
          </p:cNvPr>
          <p:cNvSpPr txBox="1"/>
          <p:nvPr/>
        </p:nvSpPr>
        <p:spPr>
          <a:xfrm>
            <a:off x="4715172" y="4130228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2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365ADAD2-2B3C-744D-AF9E-8C9817ECF98F}"/>
              </a:ext>
            </a:extLst>
          </p:cNvPr>
          <p:cNvGrpSpPr/>
          <p:nvPr/>
        </p:nvGrpSpPr>
        <p:grpSpPr>
          <a:xfrm>
            <a:off x="7601824" y="2311637"/>
            <a:ext cx="2194560" cy="1463040"/>
            <a:chOff x="7061200" y="2136914"/>
            <a:chExt cx="2194560" cy="1463040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9440A7B3-A722-0E4A-8700-652C93C9D34E}"/>
                </a:ext>
              </a:extLst>
            </p:cNvPr>
            <p:cNvGrpSpPr/>
            <p:nvPr/>
          </p:nvGrpSpPr>
          <p:grpSpPr>
            <a:xfrm>
              <a:off x="7061200" y="2136914"/>
              <a:ext cx="2194560" cy="1463040"/>
              <a:chOff x="5811520" y="3488194"/>
              <a:chExt cx="2194560" cy="1463040"/>
            </a:xfrm>
          </p:grpSpPr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04ABAEE2-9558-4041-8EB1-86FBE34D31E0}"/>
                  </a:ext>
                </a:extLst>
              </p:cNvPr>
              <p:cNvSpPr/>
              <p:nvPr/>
            </p:nvSpPr>
            <p:spPr>
              <a:xfrm>
                <a:off x="5811520" y="3488194"/>
                <a:ext cx="731520" cy="73152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2C30CC98-EE64-474D-ADB4-EC5A8286A144}"/>
                  </a:ext>
                </a:extLst>
              </p:cNvPr>
              <p:cNvSpPr/>
              <p:nvPr/>
            </p:nvSpPr>
            <p:spPr>
              <a:xfrm>
                <a:off x="6543040" y="3488194"/>
                <a:ext cx="731520" cy="73152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A7269B5F-EF42-8F43-A02D-0DBAE7F8D473}"/>
                  </a:ext>
                </a:extLst>
              </p:cNvPr>
              <p:cNvSpPr/>
              <p:nvPr/>
            </p:nvSpPr>
            <p:spPr>
              <a:xfrm>
                <a:off x="7274560" y="3488194"/>
                <a:ext cx="731520" cy="73152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6054746F-C72D-694C-891B-E845986DB3CF}"/>
                  </a:ext>
                </a:extLst>
              </p:cNvPr>
              <p:cNvSpPr/>
              <p:nvPr/>
            </p:nvSpPr>
            <p:spPr>
              <a:xfrm>
                <a:off x="5811520" y="4219714"/>
                <a:ext cx="731520" cy="73152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C8CBB9B2-116C-2842-B908-755C2483E36E}"/>
                  </a:ext>
                </a:extLst>
              </p:cNvPr>
              <p:cNvSpPr/>
              <p:nvPr/>
            </p:nvSpPr>
            <p:spPr>
              <a:xfrm>
                <a:off x="6543040" y="4219714"/>
                <a:ext cx="731520" cy="73152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DF945D79-AAA8-F045-82B2-69F7A82D3EB6}"/>
                  </a:ext>
                </a:extLst>
              </p:cNvPr>
              <p:cNvSpPr/>
              <p:nvPr/>
            </p:nvSpPr>
            <p:spPr>
              <a:xfrm>
                <a:off x="7274560" y="4219714"/>
                <a:ext cx="731520" cy="73152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B1035B48-20FC-5042-BB34-EDA2272AFC41}"/>
                </a:ext>
              </a:extLst>
            </p:cNvPr>
            <p:cNvSpPr txBox="1"/>
            <p:nvPr/>
          </p:nvSpPr>
          <p:spPr>
            <a:xfrm>
              <a:off x="7217608" y="2192461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2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313429DA-F90D-914E-B7AB-48F62718A14B}"/>
                </a:ext>
              </a:extLst>
            </p:cNvPr>
            <p:cNvSpPr txBox="1"/>
            <p:nvPr/>
          </p:nvSpPr>
          <p:spPr>
            <a:xfrm>
              <a:off x="7949128" y="2192461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5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5E968044-8827-4A4B-B206-9E2C239B8003}"/>
                </a:ext>
              </a:extLst>
            </p:cNvPr>
            <p:cNvSpPr txBox="1"/>
            <p:nvPr/>
          </p:nvSpPr>
          <p:spPr>
            <a:xfrm>
              <a:off x="8697892" y="2192461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8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39DC0D70-827A-BD4C-80BA-651F3B30F6E1}"/>
                </a:ext>
              </a:extLst>
            </p:cNvPr>
            <p:cNvSpPr txBox="1"/>
            <p:nvPr/>
          </p:nvSpPr>
          <p:spPr>
            <a:xfrm>
              <a:off x="7217608" y="2911028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8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5F197DCE-813B-8E4E-BD86-9F7A27B09923}"/>
                </a:ext>
              </a:extLst>
            </p:cNvPr>
            <p:cNvSpPr txBox="1"/>
            <p:nvPr/>
          </p:nvSpPr>
          <p:spPr>
            <a:xfrm>
              <a:off x="7949128" y="2911028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9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8520C7E9-0B47-7941-AA81-5EF9E8D3F174}"/>
                </a:ext>
              </a:extLst>
            </p:cNvPr>
            <p:cNvSpPr txBox="1"/>
            <p:nvPr/>
          </p:nvSpPr>
          <p:spPr>
            <a:xfrm>
              <a:off x="8697892" y="2911028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3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D0A64240-97C9-8743-A604-FB8928F0E9E7}"/>
              </a:ext>
            </a:extLst>
          </p:cNvPr>
          <p:cNvGrpSpPr/>
          <p:nvPr/>
        </p:nvGrpSpPr>
        <p:grpSpPr>
          <a:xfrm>
            <a:off x="7154784" y="2839908"/>
            <a:ext cx="2194560" cy="1463040"/>
            <a:chOff x="7600612" y="4331474"/>
            <a:chExt cx="2194560" cy="1463040"/>
          </a:xfrm>
        </p:grpSpPr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4261F594-D94F-D242-8EB5-1EDE01E4D7C2}"/>
                </a:ext>
              </a:extLst>
            </p:cNvPr>
            <p:cNvGrpSpPr/>
            <p:nvPr/>
          </p:nvGrpSpPr>
          <p:grpSpPr>
            <a:xfrm>
              <a:off x="7600612" y="4331474"/>
              <a:ext cx="2194560" cy="1463040"/>
              <a:chOff x="5811520" y="3488194"/>
              <a:chExt cx="2194560" cy="1463040"/>
            </a:xfrm>
            <a:solidFill>
              <a:schemeClr val="bg1"/>
            </a:solidFill>
          </p:grpSpPr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E6AF8597-5097-A844-8B32-ABB68E26DF39}"/>
                  </a:ext>
                </a:extLst>
              </p:cNvPr>
              <p:cNvSpPr/>
              <p:nvPr/>
            </p:nvSpPr>
            <p:spPr>
              <a:xfrm>
                <a:off x="5811520" y="3488194"/>
                <a:ext cx="731520" cy="731520"/>
              </a:xfrm>
              <a:prstGeom prst="rect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4C948C69-D1C9-3E40-A5F9-987AB995E178}"/>
                  </a:ext>
                </a:extLst>
              </p:cNvPr>
              <p:cNvSpPr/>
              <p:nvPr/>
            </p:nvSpPr>
            <p:spPr>
              <a:xfrm>
                <a:off x="6543040" y="3488194"/>
                <a:ext cx="731520" cy="731520"/>
              </a:xfrm>
              <a:prstGeom prst="rect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BDFB2AFB-8D95-2840-ADC0-14B4A03397BF}"/>
                  </a:ext>
                </a:extLst>
              </p:cNvPr>
              <p:cNvSpPr/>
              <p:nvPr/>
            </p:nvSpPr>
            <p:spPr>
              <a:xfrm>
                <a:off x="7274560" y="3488194"/>
                <a:ext cx="731520" cy="731520"/>
              </a:xfrm>
              <a:prstGeom prst="rect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8495EAE3-F508-7344-AAB4-00F96BFF8F56}"/>
                  </a:ext>
                </a:extLst>
              </p:cNvPr>
              <p:cNvSpPr/>
              <p:nvPr/>
            </p:nvSpPr>
            <p:spPr>
              <a:xfrm>
                <a:off x="5811520" y="4219714"/>
                <a:ext cx="731520" cy="731520"/>
              </a:xfrm>
              <a:prstGeom prst="rect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963CAB80-2155-6340-9A95-86E14E40A686}"/>
                  </a:ext>
                </a:extLst>
              </p:cNvPr>
              <p:cNvSpPr/>
              <p:nvPr/>
            </p:nvSpPr>
            <p:spPr>
              <a:xfrm>
                <a:off x="6543040" y="4219714"/>
                <a:ext cx="731520" cy="731520"/>
              </a:xfrm>
              <a:prstGeom prst="rect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DFB096DC-525B-CE47-B7FB-69EC0CB755F0}"/>
                  </a:ext>
                </a:extLst>
              </p:cNvPr>
              <p:cNvSpPr/>
              <p:nvPr/>
            </p:nvSpPr>
            <p:spPr>
              <a:xfrm>
                <a:off x="7274560" y="4219714"/>
                <a:ext cx="731520" cy="731520"/>
              </a:xfrm>
              <a:prstGeom prst="rect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C7A02E8F-719C-B243-AD3D-0E7CADA2B74A}"/>
                </a:ext>
              </a:extLst>
            </p:cNvPr>
            <p:cNvSpPr txBox="1"/>
            <p:nvPr/>
          </p:nvSpPr>
          <p:spPr>
            <a:xfrm>
              <a:off x="7757020" y="4387021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9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B58BABA5-F5E9-0D46-BC28-36A439745AD8}"/>
                </a:ext>
              </a:extLst>
            </p:cNvPr>
            <p:cNvSpPr txBox="1"/>
            <p:nvPr/>
          </p:nvSpPr>
          <p:spPr>
            <a:xfrm>
              <a:off x="8488540" y="4387021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3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62C038C2-814B-934A-8417-D637736EB893}"/>
                </a:ext>
              </a:extLst>
            </p:cNvPr>
            <p:cNvSpPr txBox="1"/>
            <p:nvPr/>
          </p:nvSpPr>
          <p:spPr>
            <a:xfrm>
              <a:off x="9237304" y="4387021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1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021559EF-E34F-DC4A-A881-3051F1A58E14}"/>
                </a:ext>
              </a:extLst>
            </p:cNvPr>
            <p:cNvSpPr txBox="1"/>
            <p:nvPr/>
          </p:nvSpPr>
          <p:spPr>
            <a:xfrm>
              <a:off x="7757020" y="5105588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8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6D2464B4-EC87-5944-BE65-66586A9DAB1D}"/>
                </a:ext>
              </a:extLst>
            </p:cNvPr>
            <p:cNvSpPr txBox="1"/>
            <p:nvPr/>
          </p:nvSpPr>
          <p:spPr>
            <a:xfrm>
              <a:off x="8488540" y="5105588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5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91BAC360-7364-3C4D-AA38-2C7F68F5C482}"/>
                </a:ext>
              </a:extLst>
            </p:cNvPr>
            <p:cNvSpPr txBox="1"/>
            <p:nvPr/>
          </p:nvSpPr>
          <p:spPr>
            <a:xfrm>
              <a:off x="9237304" y="5105588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2</a:t>
              </a:r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85B87406-E473-764A-9E17-5EA3488C0D64}"/>
              </a:ext>
            </a:extLst>
          </p:cNvPr>
          <p:cNvGrpSpPr/>
          <p:nvPr/>
        </p:nvGrpSpPr>
        <p:grpSpPr>
          <a:xfrm>
            <a:off x="6803192" y="3356114"/>
            <a:ext cx="2194560" cy="1463040"/>
            <a:chOff x="5811520" y="3488194"/>
            <a:chExt cx="2194560" cy="1463040"/>
          </a:xfrm>
          <a:solidFill>
            <a:schemeClr val="bg1"/>
          </a:solidFill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EB5B614B-E144-5846-816C-94CAF0C1C028}"/>
                </a:ext>
              </a:extLst>
            </p:cNvPr>
            <p:cNvSpPr/>
            <p:nvPr/>
          </p:nvSpPr>
          <p:spPr>
            <a:xfrm>
              <a:off x="5811520" y="3488194"/>
              <a:ext cx="731520" cy="73152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BF2424CC-B684-B54C-9F15-5F5DF27C59D1}"/>
                </a:ext>
              </a:extLst>
            </p:cNvPr>
            <p:cNvSpPr/>
            <p:nvPr/>
          </p:nvSpPr>
          <p:spPr>
            <a:xfrm>
              <a:off x="6543040" y="3488194"/>
              <a:ext cx="731520" cy="73152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450D7B91-81FA-6642-A491-9652F05C4398}"/>
                </a:ext>
              </a:extLst>
            </p:cNvPr>
            <p:cNvSpPr/>
            <p:nvPr/>
          </p:nvSpPr>
          <p:spPr>
            <a:xfrm>
              <a:off x="7274560" y="3488194"/>
              <a:ext cx="731520" cy="73152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DE37BF33-083D-4C47-8BB4-D227F0712B74}"/>
                </a:ext>
              </a:extLst>
            </p:cNvPr>
            <p:cNvSpPr/>
            <p:nvPr/>
          </p:nvSpPr>
          <p:spPr>
            <a:xfrm>
              <a:off x="5811520" y="4219714"/>
              <a:ext cx="731520" cy="73152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072CD6DA-08AB-CD42-BD67-D0FA41C924CE}"/>
                </a:ext>
              </a:extLst>
            </p:cNvPr>
            <p:cNvSpPr/>
            <p:nvPr/>
          </p:nvSpPr>
          <p:spPr>
            <a:xfrm>
              <a:off x="6543040" y="4219714"/>
              <a:ext cx="731520" cy="73152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E0C22D14-B94E-D540-98B6-AA256740C71D}"/>
                </a:ext>
              </a:extLst>
            </p:cNvPr>
            <p:cNvSpPr/>
            <p:nvPr/>
          </p:nvSpPr>
          <p:spPr>
            <a:xfrm>
              <a:off x="7274560" y="4219714"/>
              <a:ext cx="731520" cy="73152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3" name="TextBox 92">
            <a:extLst>
              <a:ext uri="{FF2B5EF4-FFF2-40B4-BE49-F238E27FC236}">
                <a16:creationId xmlns:a16="http://schemas.microsoft.com/office/drawing/2014/main" id="{86F4FE45-EC08-1F4B-A103-04DC5D8FFB74}"/>
              </a:ext>
            </a:extLst>
          </p:cNvPr>
          <p:cNvSpPr txBox="1"/>
          <p:nvPr/>
        </p:nvSpPr>
        <p:spPr>
          <a:xfrm>
            <a:off x="6959600" y="3411661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1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E1565481-66E6-D84B-BC93-AC817FC16FE2}"/>
              </a:ext>
            </a:extLst>
          </p:cNvPr>
          <p:cNvSpPr txBox="1"/>
          <p:nvPr/>
        </p:nvSpPr>
        <p:spPr>
          <a:xfrm>
            <a:off x="7691120" y="3411661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7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913DBDC1-0518-AC45-B7A3-BB6F41EB2B92}"/>
              </a:ext>
            </a:extLst>
          </p:cNvPr>
          <p:cNvSpPr txBox="1"/>
          <p:nvPr/>
        </p:nvSpPr>
        <p:spPr>
          <a:xfrm>
            <a:off x="8439884" y="3411661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2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23408CC5-5326-2643-8C53-F3DB139C7FE2}"/>
              </a:ext>
            </a:extLst>
          </p:cNvPr>
          <p:cNvSpPr txBox="1"/>
          <p:nvPr/>
        </p:nvSpPr>
        <p:spPr>
          <a:xfrm>
            <a:off x="6959600" y="4130228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9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30AA0162-EF93-DF40-AB1D-139E7F36B087}"/>
              </a:ext>
            </a:extLst>
          </p:cNvPr>
          <p:cNvSpPr txBox="1"/>
          <p:nvPr/>
        </p:nvSpPr>
        <p:spPr>
          <a:xfrm>
            <a:off x="7691120" y="4130228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6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58A411F-AAD1-524A-9B41-0F05F6B49C50}"/>
              </a:ext>
            </a:extLst>
          </p:cNvPr>
          <p:cNvSpPr txBox="1"/>
          <p:nvPr/>
        </p:nvSpPr>
        <p:spPr>
          <a:xfrm>
            <a:off x="8439884" y="4130228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0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425A2716-A95B-3B41-A561-B4E30129DE52}"/>
              </a:ext>
            </a:extLst>
          </p:cNvPr>
          <p:cNvSpPr txBox="1"/>
          <p:nvPr/>
        </p:nvSpPr>
        <p:spPr>
          <a:xfrm>
            <a:off x="3337560" y="5388863"/>
            <a:ext cx="61672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These red cells are adjacent</a:t>
            </a:r>
          </a:p>
          <a:p>
            <a:endParaRPr lang="en-US" sz="3600" dirty="0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297DD523-1B88-8440-B0DA-C6DE12C79203}"/>
              </a:ext>
            </a:extLst>
          </p:cNvPr>
          <p:cNvSpPr txBox="1"/>
          <p:nvPr/>
        </p:nvSpPr>
        <p:spPr>
          <a:xfrm>
            <a:off x="3955316" y="5887492"/>
            <a:ext cx="49032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(0,1,0,0) and (0,2,0,0)</a:t>
            </a:r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5323891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367</TotalTime>
  <Words>2868</Words>
  <Application>Microsoft Macintosh PowerPoint</Application>
  <PresentationFormat>Widescreen</PresentationFormat>
  <Paragraphs>2093</Paragraphs>
  <Slides>81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81</vt:i4>
      </vt:variant>
    </vt:vector>
  </HeadingPairs>
  <TitlesOfParts>
    <vt:vector size="86" baseType="lpstr">
      <vt:lpstr>Arial</vt:lpstr>
      <vt:lpstr>Calibri</vt:lpstr>
      <vt:lpstr>Calibri Light</vt:lpstr>
      <vt:lpstr>Consolas</vt:lpstr>
      <vt:lpstr>Office Theme</vt:lpstr>
      <vt:lpstr>Slides for Basic Image Analysis in Python</vt:lpstr>
      <vt:lpstr>Slides for ‘1-Images are Arrays’</vt:lpstr>
      <vt:lpstr>Arrays are multidimensional data structures</vt:lpstr>
      <vt:lpstr>Arrays are multidimensional data structures</vt:lpstr>
      <vt:lpstr>Arrays are multidimensional data structures</vt:lpstr>
      <vt:lpstr>Arrays are multidimensional data structures</vt:lpstr>
      <vt:lpstr>Arrays are multidimensional data structures</vt:lpstr>
      <vt:lpstr>Arrays are multidimensional data structures</vt:lpstr>
      <vt:lpstr>Arrays are multidimensional data structures</vt:lpstr>
      <vt:lpstr>Arrays are multidimensional data structures</vt:lpstr>
      <vt:lpstr>Arrays are multidimensional data structures</vt:lpstr>
      <vt:lpstr>Grayscale images are 2D arrays</vt:lpstr>
      <vt:lpstr>Grayscale images are 2D arrays</vt:lpstr>
      <vt:lpstr>2D color images are 3D arrays</vt:lpstr>
      <vt:lpstr>2D color images are 3D arrays</vt:lpstr>
      <vt:lpstr>2D color images are 3D arrays</vt:lpstr>
      <vt:lpstr>Most images can be described with five dimensions</vt:lpstr>
      <vt:lpstr>Watch out for ordering!</vt:lpstr>
      <vt:lpstr>Slides for ‘3-Filters and Convolutions’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Slides for ‘4-Morphology’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Dave Mellert</dc:creator>
  <cp:lastModifiedBy>Dave Mellert</cp:lastModifiedBy>
  <cp:revision>48</cp:revision>
  <dcterms:created xsi:type="dcterms:W3CDTF">2018-11-29T21:33:46Z</dcterms:created>
  <dcterms:modified xsi:type="dcterms:W3CDTF">2019-01-23T21:47:55Z</dcterms:modified>
</cp:coreProperties>
</file>